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theme/theme4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5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  <p:sldMasterId id="2147483673" r:id="rId2"/>
    <p:sldMasterId id="2147483688" r:id="rId3"/>
    <p:sldMasterId id="2147483696" r:id="rId4"/>
    <p:sldMasterId id="2147483711" r:id="rId5"/>
    <p:sldMasterId id="2147483723" r:id="rId6"/>
  </p:sldMasterIdLst>
  <p:notesMasterIdLst>
    <p:notesMasterId r:id="rId52"/>
  </p:notesMasterIdLst>
  <p:sldIdLst>
    <p:sldId id="469" r:id="rId7"/>
    <p:sldId id="454" r:id="rId8"/>
    <p:sldId id="455" r:id="rId9"/>
    <p:sldId id="460" r:id="rId10"/>
    <p:sldId id="453" r:id="rId11"/>
    <p:sldId id="451" r:id="rId12"/>
    <p:sldId id="262" r:id="rId13"/>
    <p:sldId id="260" r:id="rId14"/>
    <p:sldId id="261" r:id="rId15"/>
    <p:sldId id="461" r:id="rId16"/>
    <p:sldId id="277" r:id="rId17"/>
    <p:sldId id="418" r:id="rId18"/>
    <p:sldId id="467" r:id="rId19"/>
    <p:sldId id="387" r:id="rId20"/>
    <p:sldId id="471" r:id="rId21"/>
    <p:sldId id="462" r:id="rId22"/>
    <p:sldId id="429" r:id="rId23"/>
    <p:sldId id="428" r:id="rId24"/>
    <p:sldId id="427" r:id="rId25"/>
    <p:sldId id="437" r:id="rId26"/>
    <p:sldId id="424" r:id="rId27"/>
    <p:sldId id="423" r:id="rId28"/>
    <p:sldId id="472" r:id="rId29"/>
    <p:sldId id="421" r:id="rId30"/>
    <p:sldId id="403" r:id="rId31"/>
    <p:sldId id="405" r:id="rId32"/>
    <p:sldId id="369" r:id="rId33"/>
    <p:sldId id="371" r:id="rId34"/>
    <p:sldId id="439" r:id="rId35"/>
    <p:sldId id="370" r:id="rId36"/>
    <p:sldId id="376" r:id="rId37"/>
    <p:sldId id="377" r:id="rId38"/>
    <p:sldId id="473" r:id="rId39"/>
    <p:sldId id="463" r:id="rId40"/>
    <p:sldId id="415" r:id="rId41"/>
    <p:sldId id="444" r:id="rId42"/>
    <p:sldId id="380" r:id="rId43"/>
    <p:sldId id="381" r:id="rId44"/>
    <p:sldId id="475" r:id="rId45"/>
    <p:sldId id="383" r:id="rId46"/>
    <p:sldId id="464" r:id="rId47"/>
    <p:sldId id="281" r:id="rId48"/>
    <p:sldId id="279" r:id="rId49"/>
    <p:sldId id="411" r:id="rId50"/>
    <p:sldId id="359" r:id="rId51"/>
  </p:sldIdLst>
  <p:sldSz cx="9144000" cy="6858000" type="screen4x3"/>
  <p:notesSz cx="6858000" cy="9144000"/>
  <p:defaultTextStyle>
    <a:defPPr>
      <a:defRPr lang="es-E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9FEC93E-38EB-8F07-904B-68FF85D2D78C}" name="Lama Ahmed K Alznaidi" initials="LAKA" userId="S::lalznaid@gmu.edu::2d97b784-2da4-40e9-93ca-155eaef851a9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desh Chinnathevar Ramesh" initials="MCR" lastIdx="1" clrIdx="0">
    <p:extLst>
      <p:ext uri="{19B8F6BF-5375-455C-9EA6-DF929625EA0E}">
        <p15:presenceInfo xmlns:p15="http://schemas.microsoft.com/office/powerpoint/2012/main" userId="Madesh Chinnathevar Ramesh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6B6F5"/>
    <a:srgbClr val="CECEEF"/>
    <a:srgbClr val="AC9FEB"/>
    <a:srgbClr val="FF9933"/>
    <a:srgbClr val="FF9966"/>
    <a:srgbClr val="FF5050"/>
    <a:srgbClr val="0033CC"/>
    <a:srgbClr val="FF3300"/>
    <a:srgbClr val="D16B11"/>
    <a:srgbClr val="FFFD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82D8C9A-C79D-47A5-8149-71D25527B559}" v="77" dt="2022-12-08T19:07:15.41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1500" y="5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slide" Target="slides/slide33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42" Type="http://schemas.openxmlformats.org/officeDocument/2006/relationships/slide" Target="slides/slide36.xml"/><Relationship Id="rId47" Type="http://schemas.openxmlformats.org/officeDocument/2006/relationships/slide" Target="slides/slide41.xml"/><Relationship Id="rId50" Type="http://schemas.openxmlformats.org/officeDocument/2006/relationships/slide" Target="slides/slide44.xml"/><Relationship Id="rId55" Type="http://schemas.openxmlformats.org/officeDocument/2006/relationships/viewProps" Target="viewProps.xml"/><Relationship Id="rId7" Type="http://schemas.openxmlformats.org/officeDocument/2006/relationships/slide" Target="slides/slid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9" Type="http://schemas.openxmlformats.org/officeDocument/2006/relationships/slide" Target="slides/slide2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slide" Target="slides/slide31.xml"/><Relationship Id="rId40" Type="http://schemas.openxmlformats.org/officeDocument/2006/relationships/slide" Target="slides/slide34.xml"/><Relationship Id="rId45" Type="http://schemas.openxmlformats.org/officeDocument/2006/relationships/slide" Target="slides/slide39.xml"/><Relationship Id="rId53" Type="http://schemas.openxmlformats.org/officeDocument/2006/relationships/commentAuthors" Target="commentAuthors.xml"/><Relationship Id="rId58" Type="http://schemas.microsoft.com/office/2015/10/relationships/revisionInfo" Target="revisionInfo.xml"/><Relationship Id="rId5" Type="http://schemas.openxmlformats.org/officeDocument/2006/relationships/slideMaster" Target="slideMasters/slideMaster5.xml"/><Relationship Id="rId19" Type="http://schemas.openxmlformats.org/officeDocument/2006/relationships/slide" Target="slides/slide13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43" Type="http://schemas.openxmlformats.org/officeDocument/2006/relationships/slide" Target="slides/slide37.xml"/><Relationship Id="rId48" Type="http://schemas.openxmlformats.org/officeDocument/2006/relationships/slide" Target="slides/slide42.xml"/><Relationship Id="rId56" Type="http://schemas.openxmlformats.org/officeDocument/2006/relationships/theme" Target="theme/theme1.xml"/><Relationship Id="rId8" Type="http://schemas.openxmlformats.org/officeDocument/2006/relationships/slide" Target="slides/slide2.xml"/><Relationship Id="rId51" Type="http://schemas.openxmlformats.org/officeDocument/2006/relationships/slide" Target="slides/slide4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slide" Target="slides/slide32.xml"/><Relationship Id="rId46" Type="http://schemas.openxmlformats.org/officeDocument/2006/relationships/slide" Target="slides/slide40.xml"/><Relationship Id="rId59" Type="http://schemas.microsoft.com/office/2018/10/relationships/authors" Target="authors.xml"/><Relationship Id="rId20" Type="http://schemas.openxmlformats.org/officeDocument/2006/relationships/slide" Target="slides/slide14.xml"/><Relationship Id="rId41" Type="http://schemas.openxmlformats.org/officeDocument/2006/relationships/slide" Target="slides/slide35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slide" Target="slides/slide30.xml"/><Relationship Id="rId49" Type="http://schemas.openxmlformats.org/officeDocument/2006/relationships/slide" Target="slides/slide43.xml"/><Relationship Id="rId57" Type="http://schemas.openxmlformats.org/officeDocument/2006/relationships/tableStyles" Target="tableStyles.xml"/><Relationship Id="rId10" Type="http://schemas.openxmlformats.org/officeDocument/2006/relationships/slide" Target="slides/slide4.xml"/><Relationship Id="rId31" Type="http://schemas.openxmlformats.org/officeDocument/2006/relationships/slide" Target="slides/slide25.xml"/><Relationship Id="rId44" Type="http://schemas.openxmlformats.org/officeDocument/2006/relationships/slide" Target="slides/slide38.xml"/><Relationship Id="rId52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6CE390-9CA3-4D0E-B515-920C802004E3}" type="doc">
      <dgm:prSet loTypeId="urn:microsoft.com/office/officeart/2005/8/layout/vProcess5" loCatId="process" qsTypeId="urn:microsoft.com/office/officeart/2005/8/quickstyle/simple5" qsCatId="simple" csTypeId="urn:microsoft.com/office/officeart/2005/8/colors/colorful2" csCatId="colorful" phldr="1"/>
      <dgm:spPr/>
      <dgm:t>
        <a:bodyPr/>
        <a:lstStyle/>
        <a:p>
          <a:endParaRPr lang="en-IN"/>
        </a:p>
      </dgm:t>
    </dgm:pt>
    <dgm:pt modelId="{38BF3C09-EA95-4001-9F05-E42D5024313F}">
      <dgm:prSet phldrT="[Text]" custT="1"/>
      <dgm:spPr>
        <a:solidFill>
          <a:schemeClr val="accent1"/>
        </a:solidFill>
      </dgm:spPr>
      <dgm:t>
        <a:bodyPr/>
        <a:lstStyle/>
        <a:p>
          <a:pPr>
            <a:buFontTx/>
            <a:buNone/>
          </a:pPr>
          <a:r>
            <a:rPr lang="en-US" sz="2600" b="1" i="1">
              <a:solidFill>
                <a:schemeClr val="tx1"/>
              </a:solidFill>
              <a:latin typeface="+mj-lt"/>
            </a:rPr>
            <a:t>Topic indexing automation</a:t>
          </a:r>
          <a:endParaRPr lang="en-IN" sz="2600" b="1" i="1">
            <a:solidFill>
              <a:schemeClr val="tx1"/>
            </a:solidFill>
            <a:latin typeface="+mj-lt"/>
          </a:endParaRPr>
        </a:p>
      </dgm:t>
    </dgm:pt>
    <dgm:pt modelId="{BE2B0E07-851D-4654-9C1C-865709BD39E8}" type="parTrans" cxnId="{7026A218-3B91-4E2F-B568-01FE5D217EB6}">
      <dgm:prSet/>
      <dgm:spPr/>
      <dgm:t>
        <a:bodyPr/>
        <a:lstStyle/>
        <a:p>
          <a:endParaRPr lang="en-IN"/>
        </a:p>
      </dgm:t>
    </dgm:pt>
    <dgm:pt modelId="{229F3460-3F79-4137-80B0-C85AC7320F3B}" type="sibTrans" cxnId="{7026A218-3B91-4E2F-B568-01FE5D217EB6}">
      <dgm:prSet/>
      <dgm:spPr>
        <a:ln>
          <a:noFill/>
        </a:ln>
        <a:effectLst>
          <a:outerShdw blurRad="107950" dist="12700" dir="5400000" algn="ctr">
            <a:srgbClr val="000000"/>
          </a:outerShdw>
        </a:effectLst>
        <a:scene3d>
          <a:camera prst="orthographicFront">
            <a:rot lat="0" lon="0" rev="0"/>
          </a:camera>
          <a:lightRig rig="soft" dir="t">
            <a:rot lat="0" lon="0" rev="0"/>
          </a:lightRig>
        </a:scene3d>
        <a:sp3d contourW="44450" prstMaterial="matte">
          <a:bevelT w="63500" h="63500" prst="artDeco"/>
          <a:contourClr>
            <a:srgbClr val="FFFFFF"/>
          </a:contourClr>
        </a:sp3d>
      </dgm:spPr>
      <dgm:t>
        <a:bodyPr/>
        <a:lstStyle/>
        <a:p>
          <a:endParaRPr lang="en-IN"/>
        </a:p>
      </dgm:t>
    </dgm:pt>
    <dgm:pt modelId="{649C5BB3-7D82-4243-AC75-18D324384FE7}">
      <dgm:prSet phldrT="[Text]" custT="1"/>
      <dgm:spPr>
        <a:solidFill>
          <a:srgbClr val="F9F3B1"/>
        </a:solidFill>
      </dgm:spPr>
      <dgm:t>
        <a:bodyPr/>
        <a:lstStyle/>
        <a:p>
          <a:pPr>
            <a:buFontTx/>
            <a:buNone/>
          </a:pPr>
          <a:r>
            <a:rPr lang="en-US" sz="2600" b="1" i="1">
              <a:solidFill>
                <a:schemeClr val="tx1"/>
              </a:solidFill>
              <a:latin typeface="+mn-lt"/>
            </a:rPr>
            <a:t>Support other languages</a:t>
          </a:r>
          <a:endParaRPr lang="en-IN" sz="2600" b="1" i="1">
            <a:solidFill>
              <a:schemeClr val="tx1"/>
            </a:solidFill>
            <a:latin typeface="+mn-lt"/>
          </a:endParaRPr>
        </a:p>
      </dgm:t>
    </dgm:pt>
    <dgm:pt modelId="{D5D6A0F5-BA90-43C9-8DB8-3D91AA02E95C}" type="parTrans" cxnId="{AD2314DC-924F-4AFA-84A9-1237EA14EC14}">
      <dgm:prSet/>
      <dgm:spPr/>
      <dgm:t>
        <a:bodyPr/>
        <a:lstStyle/>
        <a:p>
          <a:endParaRPr lang="en-IN"/>
        </a:p>
      </dgm:t>
    </dgm:pt>
    <dgm:pt modelId="{E29BB7FC-F964-4001-9F60-71BA9C15431B}" type="sibTrans" cxnId="{AD2314DC-924F-4AFA-84A9-1237EA14EC14}">
      <dgm:prSet/>
      <dgm:spPr>
        <a:ln>
          <a:noFill/>
        </a:ln>
        <a:effectLst>
          <a:outerShdw blurRad="107950" dist="12700" dir="5400000" algn="ctr">
            <a:srgbClr val="000000"/>
          </a:outerShdw>
        </a:effectLst>
        <a:scene3d>
          <a:camera prst="orthographicFront">
            <a:rot lat="0" lon="0" rev="0"/>
          </a:camera>
          <a:lightRig rig="soft" dir="t">
            <a:rot lat="0" lon="0" rev="0"/>
          </a:lightRig>
        </a:scene3d>
        <a:sp3d contourW="44450" prstMaterial="matte">
          <a:bevelT w="63500" h="63500" prst="artDeco"/>
          <a:contourClr>
            <a:srgbClr val="FFFFFF"/>
          </a:contourClr>
        </a:sp3d>
      </dgm:spPr>
      <dgm:t>
        <a:bodyPr/>
        <a:lstStyle/>
        <a:p>
          <a:endParaRPr lang="en-IN"/>
        </a:p>
      </dgm:t>
    </dgm:pt>
    <dgm:pt modelId="{282E4CDB-57F3-4C65-8CC4-114C34F780B2}">
      <dgm:prSet phldrT="[Text]" custT="1"/>
      <dgm:spPr>
        <a:solidFill>
          <a:srgbClr val="A6DCBF"/>
        </a:solidFill>
      </dgm:spPr>
      <dgm:t>
        <a:bodyPr/>
        <a:lstStyle/>
        <a:p>
          <a:pPr>
            <a:buFontTx/>
            <a:buNone/>
          </a:pPr>
          <a:r>
            <a:rPr lang="en-US" sz="2600" b="1" i="1">
              <a:solidFill>
                <a:schemeClr val="tx1"/>
              </a:solidFill>
              <a:latin typeface="+mj-lt"/>
              <a:cs typeface="Calibri" panose="020F0502020204030204" pitchFamily="34" charset="0"/>
            </a:rPr>
            <a:t>Working on the accent encoding</a:t>
          </a:r>
          <a:endParaRPr lang="en-IN" sz="2600" b="1" i="1">
            <a:solidFill>
              <a:schemeClr val="tx1"/>
            </a:solidFill>
            <a:latin typeface="+mj-lt"/>
          </a:endParaRPr>
        </a:p>
      </dgm:t>
    </dgm:pt>
    <dgm:pt modelId="{15530B50-CAD3-44FD-9059-9F3EF55AF14F}" type="parTrans" cxnId="{A56D1038-725B-4046-9A6D-44D7279BA369}">
      <dgm:prSet/>
      <dgm:spPr/>
      <dgm:t>
        <a:bodyPr/>
        <a:lstStyle/>
        <a:p>
          <a:endParaRPr lang="en-IN"/>
        </a:p>
      </dgm:t>
    </dgm:pt>
    <dgm:pt modelId="{EEACFFC5-B123-4562-977B-383A93494FE6}" type="sibTrans" cxnId="{A56D1038-725B-4046-9A6D-44D7279BA369}">
      <dgm:prSet/>
      <dgm:spPr>
        <a:ln>
          <a:noFill/>
        </a:ln>
        <a:effectLst>
          <a:outerShdw blurRad="107950" dist="12700" dir="5400000" algn="ctr">
            <a:srgbClr val="000000"/>
          </a:outerShdw>
        </a:effectLst>
        <a:scene3d>
          <a:camera prst="orthographicFront">
            <a:rot lat="0" lon="0" rev="0"/>
          </a:camera>
          <a:lightRig rig="soft" dir="t">
            <a:rot lat="0" lon="0" rev="0"/>
          </a:lightRig>
        </a:scene3d>
        <a:sp3d contourW="44450" prstMaterial="matte">
          <a:bevelT w="63500" h="63500" prst="artDeco"/>
          <a:contourClr>
            <a:srgbClr val="FFFFFF"/>
          </a:contourClr>
        </a:sp3d>
      </dgm:spPr>
      <dgm:t>
        <a:bodyPr/>
        <a:lstStyle/>
        <a:p>
          <a:endParaRPr lang="en-IN"/>
        </a:p>
      </dgm:t>
    </dgm:pt>
    <dgm:pt modelId="{0609BE82-CCB7-462B-A8AF-7A52E409C07C}">
      <dgm:prSet phldrT="[Text]" custT="1"/>
      <dgm:spPr>
        <a:solidFill>
          <a:srgbClr val="FF9966"/>
        </a:solidFill>
      </dgm:spPr>
      <dgm:t>
        <a:bodyPr/>
        <a:lstStyle/>
        <a:p>
          <a:pPr>
            <a:buFontTx/>
            <a:buNone/>
          </a:pPr>
          <a:r>
            <a:rPr lang="en-US" sz="2600" b="1" i="1">
              <a:solidFill>
                <a:schemeClr val="tx1"/>
              </a:solidFill>
              <a:latin typeface="+mn-lt"/>
            </a:rPr>
            <a:t>Extending into new areas of expertise</a:t>
          </a:r>
          <a:endParaRPr lang="en-IN" sz="2600" b="1" i="1">
            <a:solidFill>
              <a:schemeClr val="tx1"/>
            </a:solidFill>
            <a:latin typeface="+mn-lt"/>
          </a:endParaRPr>
        </a:p>
      </dgm:t>
    </dgm:pt>
    <dgm:pt modelId="{98B86CD3-ADAC-424C-B407-F114FF34888A}" type="parTrans" cxnId="{95CAD884-66A5-47FC-9839-54F9BDB9E3A1}">
      <dgm:prSet/>
      <dgm:spPr/>
      <dgm:t>
        <a:bodyPr/>
        <a:lstStyle/>
        <a:p>
          <a:endParaRPr lang="en-IN"/>
        </a:p>
      </dgm:t>
    </dgm:pt>
    <dgm:pt modelId="{1C05F60B-5857-49E8-B0A4-05BF5E7589DD}" type="sibTrans" cxnId="{95CAD884-66A5-47FC-9839-54F9BDB9E3A1}">
      <dgm:prSet/>
      <dgm:spPr>
        <a:ln>
          <a:noFill/>
        </a:ln>
        <a:effectLst>
          <a:outerShdw blurRad="107950" dist="12700" dir="5400000" algn="ctr">
            <a:srgbClr val="000000"/>
          </a:outerShdw>
        </a:effectLst>
        <a:scene3d>
          <a:camera prst="orthographicFront">
            <a:rot lat="0" lon="0" rev="0"/>
          </a:camera>
          <a:lightRig rig="soft" dir="t">
            <a:rot lat="0" lon="0" rev="0"/>
          </a:lightRig>
        </a:scene3d>
        <a:sp3d contourW="44450" prstMaterial="matte">
          <a:bevelT w="63500" h="63500" prst="artDeco"/>
          <a:contourClr>
            <a:srgbClr val="FFFFFF"/>
          </a:contourClr>
        </a:sp3d>
      </dgm:spPr>
      <dgm:t>
        <a:bodyPr/>
        <a:lstStyle/>
        <a:p>
          <a:endParaRPr lang="en-IN"/>
        </a:p>
      </dgm:t>
    </dgm:pt>
    <dgm:pt modelId="{F243D6CC-6F92-4492-96A8-73FCEC998E99}" type="pres">
      <dgm:prSet presAssocID="{BE6CE390-9CA3-4D0E-B515-920C802004E3}" presName="outerComposite" presStyleCnt="0">
        <dgm:presLayoutVars>
          <dgm:chMax val="5"/>
          <dgm:dir/>
          <dgm:resizeHandles val="exact"/>
        </dgm:presLayoutVars>
      </dgm:prSet>
      <dgm:spPr/>
    </dgm:pt>
    <dgm:pt modelId="{CE72F288-135D-4AA9-91B8-FA3B1B1BA291}" type="pres">
      <dgm:prSet presAssocID="{BE6CE390-9CA3-4D0E-B515-920C802004E3}" presName="dummyMaxCanvas" presStyleCnt="0">
        <dgm:presLayoutVars/>
      </dgm:prSet>
      <dgm:spPr/>
    </dgm:pt>
    <dgm:pt modelId="{1BDABCEA-8EA9-463D-AEDC-5EF0EBAE19AE}" type="pres">
      <dgm:prSet presAssocID="{BE6CE390-9CA3-4D0E-B515-920C802004E3}" presName="FourNodes_1" presStyleLbl="node1" presStyleIdx="0" presStyleCnt="4">
        <dgm:presLayoutVars>
          <dgm:bulletEnabled val="1"/>
        </dgm:presLayoutVars>
      </dgm:prSet>
      <dgm:spPr/>
    </dgm:pt>
    <dgm:pt modelId="{DAC9CEA1-9212-41A5-B79A-8D34EA1CBFBB}" type="pres">
      <dgm:prSet presAssocID="{BE6CE390-9CA3-4D0E-B515-920C802004E3}" presName="FourNodes_2" presStyleLbl="node1" presStyleIdx="1" presStyleCnt="4">
        <dgm:presLayoutVars>
          <dgm:bulletEnabled val="1"/>
        </dgm:presLayoutVars>
      </dgm:prSet>
      <dgm:spPr/>
    </dgm:pt>
    <dgm:pt modelId="{22FB3603-D900-4237-AEAD-EB3AE94953A0}" type="pres">
      <dgm:prSet presAssocID="{BE6CE390-9CA3-4D0E-B515-920C802004E3}" presName="FourNodes_3" presStyleLbl="node1" presStyleIdx="2" presStyleCnt="4" custScaleX="101565">
        <dgm:presLayoutVars>
          <dgm:bulletEnabled val="1"/>
        </dgm:presLayoutVars>
      </dgm:prSet>
      <dgm:spPr/>
    </dgm:pt>
    <dgm:pt modelId="{F7240D50-3CAB-4948-80C4-B1D3014E3196}" type="pres">
      <dgm:prSet presAssocID="{BE6CE390-9CA3-4D0E-B515-920C802004E3}" presName="FourNodes_4" presStyleLbl="node1" presStyleIdx="3" presStyleCnt="4">
        <dgm:presLayoutVars>
          <dgm:bulletEnabled val="1"/>
        </dgm:presLayoutVars>
      </dgm:prSet>
      <dgm:spPr/>
    </dgm:pt>
    <dgm:pt modelId="{064EEE56-5EB5-485D-BF51-88684A789FA6}" type="pres">
      <dgm:prSet presAssocID="{BE6CE390-9CA3-4D0E-B515-920C802004E3}" presName="FourConn_1-2" presStyleLbl="fgAccFollowNode1" presStyleIdx="0" presStyleCnt="3">
        <dgm:presLayoutVars>
          <dgm:bulletEnabled val="1"/>
        </dgm:presLayoutVars>
      </dgm:prSet>
      <dgm:spPr/>
    </dgm:pt>
    <dgm:pt modelId="{ED4B15F2-9947-411C-8E1D-B3BB830BE2B6}" type="pres">
      <dgm:prSet presAssocID="{BE6CE390-9CA3-4D0E-B515-920C802004E3}" presName="FourConn_2-3" presStyleLbl="fgAccFollowNode1" presStyleIdx="1" presStyleCnt="3">
        <dgm:presLayoutVars>
          <dgm:bulletEnabled val="1"/>
        </dgm:presLayoutVars>
      </dgm:prSet>
      <dgm:spPr/>
    </dgm:pt>
    <dgm:pt modelId="{DEA6B054-40C0-49AD-8644-0A873A1C6C16}" type="pres">
      <dgm:prSet presAssocID="{BE6CE390-9CA3-4D0E-B515-920C802004E3}" presName="FourConn_3-4" presStyleLbl="fgAccFollowNode1" presStyleIdx="2" presStyleCnt="3">
        <dgm:presLayoutVars>
          <dgm:bulletEnabled val="1"/>
        </dgm:presLayoutVars>
      </dgm:prSet>
      <dgm:spPr/>
    </dgm:pt>
    <dgm:pt modelId="{57ADA53E-6FCE-4E23-B508-73D149B6F7BC}" type="pres">
      <dgm:prSet presAssocID="{BE6CE390-9CA3-4D0E-B515-920C802004E3}" presName="FourNodes_1_text" presStyleLbl="node1" presStyleIdx="3" presStyleCnt="4">
        <dgm:presLayoutVars>
          <dgm:bulletEnabled val="1"/>
        </dgm:presLayoutVars>
      </dgm:prSet>
      <dgm:spPr/>
    </dgm:pt>
    <dgm:pt modelId="{355C69AB-1250-4420-BCC7-790D18B175A6}" type="pres">
      <dgm:prSet presAssocID="{BE6CE390-9CA3-4D0E-B515-920C802004E3}" presName="FourNodes_2_text" presStyleLbl="node1" presStyleIdx="3" presStyleCnt="4">
        <dgm:presLayoutVars>
          <dgm:bulletEnabled val="1"/>
        </dgm:presLayoutVars>
      </dgm:prSet>
      <dgm:spPr/>
    </dgm:pt>
    <dgm:pt modelId="{DAECA6FB-936E-47F7-AA81-301BE5DF0F10}" type="pres">
      <dgm:prSet presAssocID="{BE6CE390-9CA3-4D0E-B515-920C802004E3}" presName="FourNodes_3_text" presStyleLbl="node1" presStyleIdx="3" presStyleCnt="4">
        <dgm:presLayoutVars>
          <dgm:bulletEnabled val="1"/>
        </dgm:presLayoutVars>
      </dgm:prSet>
      <dgm:spPr/>
    </dgm:pt>
    <dgm:pt modelId="{FB845D4B-E72E-4E74-8060-E4C94C0B507E}" type="pres">
      <dgm:prSet presAssocID="{BE6CE390-9CA3-4D0E-B515-920C802004E3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7026A218-3B91-4E2F-B568-01FE5D217EB6}" srcId="{BE6CE390-9CA3-4D0E-B515-920C802004E3}" destId="{38BF3C09-EA95-4001-9F05-E42D5024313F}" srcOrd="0" destOrd="0" parTransId="{BE2B0E07-851D-4654-9C1C-865709BD39E8}" sibTransId="{229F3460-3F79-4137-80B0-C85AC7320F3B}"/>
    <dgm:cxn modelId="{CDC85B1E-F13B-47AF-ACD0-F0B6CC45B659}" type="presOf" srcId="{BE6CE390-9CA3-4D0E-B515-920C802004E3}" destId="{F243D6CC-6F92-4492-96A8-73FCEC998E99}" srcOrd="0" destOrd="0" presId="urn:microsoft.com/office/officeart/2005/8/layout/vProcess5"/>
    <dgm:cxn modelId="{58FD7B22-9DCC-4CC9-853F-BDF90A07CD7E}" type="presOf" srcId="{649C5BB3-7D82-4243-AC75-18D324384FE7}" destId="{355C69AB-1250-4420-BCC7-790D18B175A6}" srcOrd="1" destOrd="0" presId="urn:microsoft.com/office/officeart/2005/8/layout/vProcess5"/>
    <dgm:cxn modelId="{A56D1038-725B-4046-9A6D-44D7279BA369}" srcId="{BE6CE390-9CA3-4D0E-B515-920C802004E3}" destId="{282E4CDB-57F3-4C65-8CC4-114C34F780B2}" srcOrd="2" destOrd="0" parTransId="{15530B50-CAD3-44FD-9059-9F3EF55AF14F}" sibTransId="{EEACFFC5-B123-4562-977B-383A93494FE6}"/>
    <dgm:cxn modelId="{4FBCE138-E7AD-4D6A-AC53-D76385712281}" type="presOf" srcId="{0609BE82-CCB7-462B-A8AF-7A52E409C07C}" destId="{FB845D4B-E72E-4E74-8060-E4C94C0B507E}" srcOrd="1" destOrd="0" presId="urn:microsoft.com/office/officeart/2005/8/layout/vProcess5"/>
    <dgm:cxn modelId="{AED88339-BD3B-4CDE-B49C-89FAFC712DDD}" type="presOf" srcId="{38BF3C09-EA95-4001-9F05-E42D5024313F}" destId="{57ADA53E-6FCE-4E23-B508-73D149B6F7BC}" srcOrd="1" destOrd="0" presId="urn:microsoft.com/office/officeart/2005/8/layout/vProcess5"/>
    <dgm:cxn modelId="{D0759639-AC55-4883-913A-A0C7E84B07E3}" type="presOf" srcId="{649C5BB3-7D82-4243-AC75-18D324384FE7}" destId="{DAC9CEA1-9212-41A5-B79A-8D34EA1CBFBB}" srcOrd="0" destOrd="0" presId="urn:microsoft.com/office/officeart/2005/8/layout/vProcess5"/>
    <dgm:cxn modelId="{E67FBB5B-81EC-4CB7-9F54-E7F6B966D774}" type="presOf" srcId="{282E4CDB-57F3-4C65-8CC4-114C34F780B2}" destId="{DAECA6FB-936E-47F7-AA81-301BE5DF0F10}" srcOrd="1" destOrd="0" presId="urn:microsoft.com/office/officeart/2005/8/layout/vProcess5"/>
    <dgm:cxn modelId="{AC2C3465-128A-4F9D-A361-9B091AE5E938}" type="presOf" srcId="{229F3460-3F79-4137-80B0-C85AC7320F3B}" destId="{064EEE56-5EB5-485D-BF51-88684A789FA6}" srcOrd="0" destOrd="0" presId="urn:microsoft.com/office/officeart/2005/8/layout/vProcess5"/>
    <dgm:cxn modelId="{09D3F581-818A-4438-9D0C-F2BB547E8AC2}" type="presOf" srcId="{282E4CDB-57F3-4C65-8CC4-114C34F780B2}" destId="{22FB3603-D900-4237-AEAD-EB3AE94953A0}" srcOrd="0" destOrd="0" presId="urn:microsoft.com/office/officeart/2005/8/layout/vProcess5"/>
    <dgm:cxn modelId="{95CAD884-66A5-47FC-9839-54F9BDB9E3A1}" srcId="{BE6CE390-9CA3-4D0E-B515-920C802004E3}" destId="{0609BE82-CCB7-462B-A8AF-7A52E409C07C}" srcOrd="3" destOrd="0" parTransId="{98B86CD3-ADAC-424C-B407-F114FF34888A}" sibTransId="{1C05F60B-5857-49E8-B0A4-05BF5E7589DD}"/>
    <dgm:cxn modelId="{A71C0888-6956-4BC7-A0F7-D51871A7219F}" type="presOf" srcId="{E29BB7FC-F964-4001-9F60-71BA9C15431B}" destId="{ED4B15F2-9947-411C-8E1D-B3BB830BE2B6}" srcOrd="0" destOrd="0" presId="urn:microsoft.com/office/officeart/2005/8/layout/vProcess5"/>
    <dgm:cxn modelId="{A1A1EAC4-C7C2-4CAE-BE98-BB3DAFD4DF1F}" type="presOf" srcId="{38BF3C09-EA95-4001-9F05-E42D5024313F}" destId="{1BDABCEA-8EA9-463D-AEDC-5EF0EBAE19AE}" srcOrd="0" destOrd="0" presId="urn:microsoft.com/office/officeart/2005/8/layout/vProcess5"/>
    <dgm:cxn modelId="{AD2314DC-924F-4AFA-84A9-1237EA14EC14}" srcId="{BE6CE390-9CA3-4D0E-B515-920C802004E3}" destId="{649C5BB3-7D82-4243-AC75-18D324384FE7}" srcOrd="1" destOrd="0" parTransId="{D5D6A0F5-BA90-43C9-8DB8-3D91AA02E95C}" sibTransId="{E29BB7FC-F964-4001-9F60-71BA9C15431B}"/>
    <dgm:cxn modelId="{B3BA0BE7-7375-4FDD-80CD-E36CD2C2C927}" type="presOf" srcId="{EEACFFC5-B123-4562-977B-383A93494FE6}" destId="{DEA6B054-40C0-49AD-8644-0A873A1C6C16}" srcOrd="0" destOrd="0" presId="urn:microsoft.com/office/officeart/2005/8/layout/vProcess5"/>
    <dgm:cxn modelId="{CEA4B4E7-4E77-46A9-9DFC-CDBB35CE64CD}" type="presOf" srcId="{0609BE82-CCB7-462B-A8AF-7A52E409C07C}" destId="{F7240D50-3CAB-4948-80C4-B1D3014E3196}" srcOrd="0" destOrd="0" presId="urn:microsoft.com/office/officeart/2005/8/layout/vProcess5"/>
    <dgm:cxn modelId="{3BBA7B5A-79DD-454E-9DC4-18DDC91D0087}" type="presParOf" srcId="{F243D6CC-6F92-4492-96A8-73FCEC998E99}" destId="{CE72F288-135D-4AA9-91B8-FA3B1B1BA291}" srcOrd="0" destOrd="0" presId="urn:microsoft.com/office/officeart/2005/8/layout/vProcess5"/>
    <dgm:cxn modelId="{CA68976A-9D6F-40AD-BDFB-3D91ABA81C33}" type="presParOf" srcId="{F243D6CC-6F92-4492-96A8-73FCEC998E99}" destId="{1BDABCEA-8EA9-463D-AEDC-5EF0EBAE19AE}" srcOrd="1" destOrd="0" presId="urn:microsoft.com/office/officeart/2005/8/layout/vProcess5"/>
    <dgm:cxn modelId="{28DC45A4-C373-413A-8331-0F2CDF378A37}" type="presParOf" srcId="{F243D6CC-6F92-4492-96A8-73FCEC998E99}" destId="{DAC9CEA1-9212-41A5-B79A-8D34EA1CBFBB}" srcOrd="2" destOrd="0" presId="urn:microsoft.com/office/officeart/2005/8/layout/vProcess5"/>
    <dgm:cxn modelId="{E8CA1197-7C2A-42C5-9426-B1A90C2DAD83}" type="presParOf" srcId="{F243D6CC-6F92-4492-96A8-73FCEC998E99}" destId="{22FB3603-D900-4237-AEAD-EB3AE94953A0}" srcOrd="3" destOrd="0" presId="urn:microsoft.com/office/officeart/2005/8/layout/vProcess5"/>
    <dgm:cxn modelId="{F6EF5717-6C3A-42EB-9AF3-CCABB810D591}" type="presParOf" srcId="{F243D6CC-6F92-4492-96A8-73FCEC998E99}" destId="{F7240D50-3CAB-4948-80C4-B1D3014E3196}" srcOrd="4" destOrd="0" presId="urn:microsoft.com/office/officeart/2005/8/layout/vProcess5"/>
    <dgm:cxn modelId="{5A966A95-D2D4-48C7-BCB2-09731E770725}" type="presParOf" srcId="{F243D6CC-6F92-4492-96A8-73FCEC998E99}" destId="{064EEE56-5EB5-485D-BF51-88684A789FA6}" srcOrd="5" destOrd="0" presId="urn:microsoft.com/office/officeart/2005/8/layout/vProcess5"/>
    <dgm:cxn modelId="{822637C2-8FBA-49C5-B122-43183CE663EA}" type="presParOf" srcId="{F243D6CC-6F92-4492-96A8-73FCEC998E99}" destId="{ED4B15F2-9947-411C-8E1D-B3BB830BE2B6}" srcOrd="6" destOrd="0" presId="urn:microsoft.com/office/officeart/2005/8/layout/vProcess5"/>
    <dgm:cxn modelId="{165F4A3B-C498-49B4-9D6A-65DD2A582319}" type="presParOf" srcId="{F243D6CC-6F92-4492-96A8-73FCEC998E99}" destId="{DEA6B054-40C0-49AD-8644-0A873A1C6C16}" srcOrd="7" destOrd="0" presId="urn:microsoft.com/office/officeart/2005/8/layout/vProcess5"/>
    <dgm:cxn modelId="{71DBADCC-FFAF-420A-A270-DA74CFA1913E}" type="presParOf" srcId="{F243D6CC-6F92-4492-96A8-73FCEC998E99}" destId="{57ADA53E-6FCE-4E23-B508-73D149B6F7BC}" srcOrd="8" destOrd="0" presId="urn:microsoft.com/office/officeart/2005/8/layout/vProcess5"/>
    <dgm:cxn modelId="{7A6D09F6-B941-4C2C-8576-EAEA61D297F4}" type="presParOf" srcId="{F243D6CC-6F92-4492-96A8-73FCEC998E99}" destId="{355C69AB-1250-4420-BCC7-790D18B175A6}" srcOrd="9" destOrd="0" presId="urn:microsoft.com/office/officeart/2005/8/layout/vProcess5"/>
    <dgm:cxn modelId="{973F30F3-FA13-4A5D-8692-2BA12453A1CF}" type="presParOf" srcId="{F243D6CC-6F92-4492-96A8-73FCEC998E99}" destId="{DAECA6FB-936E-47F7-AA81-301BE5DF0F10}" srcOrd="10" destOrd="0" presId="urn:microsoft.com/office/officeart/2005/8/layout/vProcess5"/>
    <dgm:cxn modelId="{80E65798-7814-4C61-B53C-59A24686A680}" type="presParOf" srcId="{F243D6CC-6F92-4492-96A8-73FCEC998E99}" destId="{FB845D4B-E72E-4E74-8060-E4C94C0B507E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BDABCEA-8EA9-463D-AEDC-5EF0EBAE19AE}">
      <dsp:nvSpPr>
        <dsp:cNvPr id="0" name=""/>
        <dsp:cNvSpPr/>
      </dsp:nvSpPr>
      <dsp:spPr>
        <a:xfrm>
          <a:off x="0" y="0"/>
          <a:ext cx="6429936" cy="923245"/>
        </a:xfrm>
        <a:prstGeom prst="roundRect">
          <a:avLst>
            <a:gd name="adj" fmla="val 10000"/>
          </a:avLst>
        </a:prstGeom>
        <a:solidFill>
          <a:schemeClr val="accent1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FontTx/>
            <a:buNone/>
          </a:pPr>
          <a:r>
            <a:rPr lang="en-US" sz="2600" b="1" i="1" kern="1200">
              <a:solidFill>
                <a:schemeClr val="tx1"/>
              </a:solidFill>
              <a:latin typeface="+mj-lt"/>
            </a:rPr>
            <a:t>Topic indexing automation</a:t>
          </a:r>
          <a:endParaRPr lang="en-IN" sz="2600" b="1" i="1" kern="1200">
            <a:solidFill>
              <a:schemeClr val="tx1"/>
            </a:solidFill>
            <a:latin typeface="+mj-lt"/>
          </a:endParaRPr>
        </a:p>
      </dsp:txBody>
      <dsp:txXfrm>
        <a:off x="27041" y="27041"/>
        <a:ext cx="5355667" cy="869163"/>
      </dsp:txXfrm>
    </dsp:sp>
    <dsp:sp modelId="{DAC9CEA1-9212-41A5-B79A-8D34EA1CBFBB}">
      <dsp:nvSpPr>
        <dsp:cNvPr id="0" name=""/>
        <dsp:cNvSpPr/>
      </dsp:nvSpPr>
      <dsp:spPr>
        <a:xfrm>
          <a:off x="538507" y="1091108"/>
          <a:ext cx="6429936" cy="923245"/>
        </a:xfrm>
        <a:prstGeom prst="roundRect">
          <a:avLst>
            <a:gd name="adj" fmla="val 10000"/>
          </a:avLst>
        </a:prstGeom>
        <a:solidFill>
          <a:srgbClr val="F9F3B1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FontTx/>
            <a:buNone/>
          </a:pPr>
          <a:r>
            <a:rPr lang="en-US" sz="2600" b="1" i="1" kern="1200">
              <a:solidFill>
                <a:schemeClr val="tx1"/>
              </a:solidFill>
              <a:latin typeface="+mn-lt"/>
            </a:rPr>
            <a:t>Support other languages</a:t>
          </a:r>
          <a:endParaRPr lang="en-IN" sz="2600" b="1" i="1" kern="1200">
            <a:solidFill>
              <a:schemeClr val="tx1"/>
            </a:solidFill>
            <a:latin typeface="+mn-lt"/>
          </a:endParaRPr>
        </a:p>
      </dsp:txBody>
      <dsp:txXfrm>
        <a:off x="565548" y="1118149"/>
        <a:ext cx="5237237" cy="869163"/>
      </dsp:txXfrm>
    </dsp:sp>
    <dsp:sp modelId="{22FB3603-D900-4237-AEAD-EB3AE94953A0}">
      <dsp:nvSpPr>
        <dsp:cNvPr id="0" name=""/>
        <dsp:cNvSpPr/>
      </dsp:nvSpPr>
      <dsp:spPr>
        <a:xfrm>
          <a:off x="1018662" y="2182216"/>
          <a:ext cx="6530564" cy="923245"/>
        </a:xfrm>
        <a:prstGeom prst="roundRect">
          <a:avLst>
            <a:gd name="adj" fmla="val 10000"/>
          </a:avLst>
        </a:prstGeom>
        <a:solidFill>
          <a:srgbClr val="A6DCBF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FontTx/>
            <a:buNone/>
          </a:pPr>
          <a:r>
            <a:rPr lang="en-US" sz="2600" b="1" i="1" kern="1200">
              <a:solidFill>
                <a:schemeClr val="tx1"/>
              </a:solidFill>
              <a:latin typeface="+mj-lt"/>
              <a:cs typeface="Calibri" panose="020F0502020204030204" pitchFamily="34" charset="0"/>
            </a:rPr>
            <a:t>Working on the accent encoding</a:t>
          </a:r>
          <a:endParaRPr lang="en-IN" sz="2600" b="1" i="1" kern="1200">
            <a:solidFill>
              <a:schemeClr val="tx1"/>
            </a:solidFill>
            <a:latin typeface="+mj-lt"/>
          </a:endParaRPr>
        </a:p>
      </dsp:txBody>
      <dsp:txXfrm>
        <a:off x="1045703" y="2209257"/>
        <a:ext cx="5328209" cy="869163"/>
      </dsp:txXfrm>
    </dsp:sp>
    <dsp:sp modelId="{F7240D50-3CAB-4948-80C4-B1D3014E3196}">
      <dsp:nvSpPr>
        <dsp:cNvPr id="0" name=""/>
        <dsp:cNvSpPr/>
      </dsp:nvSpPr>
      <dsp:spPr>
        <a:xfrm>
          <a:off x="1607484" y="3273324"/>
          <a:ext cx="6429936" cy="923245"/>
        </a:xfrm>
        <a:prstGeom prst="roundRect">
          <a:avLst>
            <a:gd name="adj" fmla="val 10000"/>
          </a:avLst>
        </a:prstGeom>
        <a:solidFill>
          <a:srgbClr val="FF9966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FontTx/>
            <a:buNone/>
          </a:pPr>
          <a:r>
            <a:rPr lang="en-US" sz="2600" b="1" i="1" kern="1200">
              <a:solidFill>
                <a:schemeClr val="tx1"/>
              </a:solidFill>
              <a:latin typeface="+mn-lt"/>
            </a:rPr>
            <a:t>Extending into new areas of expertise</a:t>
          </a:r>
          <a:endParaRPr lang="en-IN" sz="2600" b="1" i="1" kern="1200">
            <a:solidFill>
              <a:schemeClr val="tx1"/>
            </a:solidFill>
            <a:latin typeface="+mn-lt"/>
          </a:endParaRPr>
        </a:p>
      </dsp:txBody>
      <dsp:txXfrm>
        <a:off x="1634525" y="3300365"/>
        <a:ext cx="5237237" cy="869163"/>
      </dsp:txXfrm>
    </dsp:sp>
    <dsp:sp modelId="{064EEE56-5EB5-485D-BF51-88684A789FA6}">
      <dsp:nvSpPr>
        <dsp:cNvPr id="0" name=""/>
        <dsp:cNvSpPr/>
      </dsp:nvSpPr>
      <dsp:spPr>
        <a:xfrm>
          <a:off x="5829826" y="707122"/>
          <a:ext cx="600109" cy="600109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noFill/>
          <a:prstDash val="solid"/>
          <a:miter lim="800000"/>
        </a:ln>
        <a:effectLst>
          <a:outerShdw blurRad="107950" dist="12700" dir="5400000" algn="ctr" rotWithShape="0">
            <a:srgbClr val="000000"/>
          </a:outerShdw>
        </a:effectLst>
        <a:scene3d>
          <a:camera prst="orthographicFront">
            <a:rot lat="0" lon="0" rev="0"/>
          </a:camera>
          <a:lightRig rig="soft" dir="t">
            <a:rot lat="0" lon="0" rev="0"/>
          </a:lightRig>
        </a:scene3d>
        <a:sp3d contourW="44450" prstMaterial="matte">
          <a:bevelT w="63500" h="63500" prst="artDeco"/>
          <a:contourClr>
            <a:srgbClr val="FFFFFF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2800" kern="1200"/>
        </a:p>
      </dsp:txBody>
      <dsp:txXfrm>
        <a:off x="5964851" y="707122"/>
        <a:ext cx="330059" cy="451582"/>
      </dsp:txXfrm>
    </dsp:sp>
    <dsp:sp modelId="{ED4B15F2-9947-411C-8E1D-B3BB830BE2B6}">
      <dsp:nvSpPr>
        <dsp:cNvPr id="0" name=""/>
        <dsp:cNvSpPr/>
      </dsp:nvSpPr>
      <dsp:spPr>
        <a:xfrm>
          <a:off x="6368333" y="1798230"/>
          <a:ext cx="600109" cy="600109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7200000"/>
            <a:satOff val="-9747"/>
            <a:lumOff val="8138"/>
            <a:alphaOff val="0"/>
          </a:schemeClr>
        </a:solidFill>
        <a:ln w="6350" cap="flat" cmpd="sng" algn="ctr">
          <a:noFill/>
          <a:prstDash val="solid"/>
          <a:miter lim="800000"/>
        </a:ln>
        <a:effectLst>
          <a:outerShdw blurRad="107950" dist="12700" dir="5400000" algn="ctr" rotWithShape="0">
            <a:srgbClr val="000000"/>
          </a:outerShdw>
        </a:effectLst>
        <a:scene3d>
          <a:camera prst="orthographicFront">
            <a:rot lat="0" lon="0" rev="0"/>
          </a:camera>
          <a:lightRig rig="soft" dir="t">
            <a:rot lat="0" lon="0" rev="0"/>
          </a:lightRig>
        </a:scene3d>
        <a:sp3d contourW="44450" prstMaterial="matte">
          <a:bevelT w="63500" h="63500" prst="artDeco"/>
          <a:contourClr>
            <a:srgbClr val="FFFFFF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2800" kern="1200"/>
        </a:p>
      </dsp:txBody>
      <dsp:txXfrm>
        <a:off x="6503358" y="1798230"/>
        <a:ext cx="330059" cy="451582"/>
      </dsp:txXfrm>
    </dsp:sp>
    <dsp:sp modelId="{DEA6B054-40C0-49AD-8644-0A873A1C6C16}">
      <dsp:nvSpPr>
        <dsp:cNvPr id="0" name=""/>
        <dsp:cNvSpPr/>
      </dsp:nvSpPr>
      <dsp:spPr>
        <a:xfrm>
          <a:off x="6898803" y="2889338"/>
          <a:ext cx="600109" cy="600109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14400000"/>
            <a:satOff val="-19494"/>
            <a:lumOff val="16275"/>
            <a:alphaOff val="0"/>
          </a:schemeClr>
        </a:solidFill>
        <a:ln w="6350" cap="flat" cmpd="sng" algn="ctr">
          <a:noFill/>
          <a:prstDash val="solid"/>
          <a:miter lim="800000"/>
        </a:ln>
        <a:effectLst>
          <a:outerShdw blurRad="107950" dist="12700" dir="5400000" algn="ctr" rotWithShape="0">
            <a:srgbClr val="000000"/>
          </a:outerShdw>
        </a:effectLst>
        <a:scene3d>
          <a:camera prst="orthographicFront">
            <a:rot lat="0" lon="0" rev="0"/>
          </a:camera>
          <a:lightRig rig="soft" dir="t">
            <a:rot lat="0" lon="0" rev="0"/>
          </a:lightRig>
        </a:scene3d>
        <a:sp3d contourW="44450" prstMaterial="matte">
          <a:bevelT w="63500" h="63500" prst="artDeco"/>
          <a:contourClr>
            <a:srgbClr val="FFFFFF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2800" kern="1200"/>
        </a:p>
      </dsp:txBody>
      <dsp:txXfrm>
        <a:off x="7033828" y="2889338"/>
        <a:ext cx="330059" cy="4515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jpe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jpe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jpeg>
</file>

<file path=ppt/media/image72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CE65980-6A3C-4380-BF39-3C900C8FBEF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09858A5-DEB1-4753-8FC0-DAF2354F45E9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smtClean="0"/>
            </a:lvl1pPr>
          </a:lstStyle>
          <a:p>
            <a:pPr>
              <a:defRPr/>
            </a:pPr>
            <a:fld id="{7D1A8F36-00B2-443B-9AFC-5E143D8B6350}" type="datetimeFigureOut">
              <a:rPr lang="en-US"/>
              <a:pPr>
                <a:defRPr/>
              </a:pPr>
              <a:t>12/8/2022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E60320CB-5BD7-4362-B68E-02B4EE9FB36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E8DEA1D1-0FAA-4945-90EF-7219A839F2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685861-9D5B-4060-BB87-B949872D2AC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FC346B-6375-41A0-BA49-F0A20E486A8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smtClean="0"/>
            </a:lvl1pPr>
          </a:lstStyle>
          <a:p>
            <a:pPr>
              <a:defRPr/>
            </a:pPr>
            <a:fld id="{D4CC43E5-FB85-4C27-9F2C-127FA095EA6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Slide Image Placeholder 1">
            <a:extLst>
              <a:ext uri="{FF2B5EF4-FFF2-40B4-BE49-F238E27FC236}">
                <a16:creationId xmlns:a16="http://schemas.microsoft.com/office/drawing/2014/main" id="{C44B769C-D6A2-4C62-8950-5F47FB14D23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3" name="Notes Placeholder 2">
            <a:extLst>
              <a:ext uri="{FF2B5EF4-FFF2-40B4-BE49-F238E27FC236}">
                <a16:creationId xmlns:a16="http://schemas.microsoft.com/office/drawing/2014/main" id="{E316C472-93DD-4A14-B904-4186074F121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5124" name="Slide Number Placeholder 3">
            <a:extLst>
              <a:ext uri="{FF2B5EF4-FFF2-40B4-BE49-F238E27FC236}">
                <a16:creationId xmlns:a16="http://schemas.microsoft.com/office/drawing/2014/main" id="{05F9997D-2B35-4133-807F-80DD2A10108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57061A29-86E9-4072-9227-6D610ACA240B}" type="slidenum">
              <a:rPr lang="en-US" altLang="en-US"/>
              <a:pPr/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0993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4CC43E5-FB85-4C27-9F2C-127FA095EA67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2262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4CC43E5-FB85-4C27-9F2C-127FA095EA67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4719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4CC43E5-FB85-4C27-9F2C-127FA095EA67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068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4CC43E5-FB85-4C27-9F2C-127FA095EA67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1442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4CC43E5-FB85-4C27-9F2C-127FA095EA67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3353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4CC43E5-FB85-4C27-9F2C-127FA095EA67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67871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4CC43E5-FB85-4C27-9F2C-127FA095EA67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3277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4CC43E5-FB85-4C27-9F2C-127FA095EA67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37228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4CC43E5-FB85-4C27-9F2C-127FA095EA67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17863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4CC43E5-FB85-4C27-9F2C-127FA095EA67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167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8641a476e9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Google Shape;748;g8641a476e9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4CC43E5-FB85-4C27-9F2C-127FA095EA67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62153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4CC43E5-FB85-4C27-9F2C-127FA095EA67}" type="slidenum">
              <a:rPr lang="en-US" smtClean="0"/>
              <a:pPr>
                <a:defRPr/>
              </a:pPr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69390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4CC43E5-FB85-4C27-9F2C-127FA095EA67}" type="slidenum">
              <a:rPr lang="en-US" smtClean="0"/>
              <a:pPr>
                <a:defRPr/>
              </a:pPr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598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4CC43E5-FB85-4C27-9F2C-127FA095EA67}" type="slidenum">
              <a:rPr lang="en-US" smtClean="0"/>
              <a:pPr>
                <a:defRPr/>
              </a:pPr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27596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4CC43E5-FB85-4C27-9F2C-127FA095EA6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829523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4CC43E5-FB85-4C27-9F2C-127FA095EA67}" type="slidenum">
              <a:rPr lang="en-US" smtClean="0"/>
              <a:pPr>
                <a:defRPr/>
              </a:pPr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7415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g8a63c4df4f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7" name="Google Shape;1617;g8a63c4df4f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8c83a34528_5_6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8c83a34528_5_6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4CC43E5-FB85-4C27-9F2C-127FA095EA67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6459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4CC43E5-FB85-4C27-9F2C-127FA095EA67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5374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4CC43E5-FB85-4C27-9F2C-127FA095EA67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7796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4CC43E5-FB85-4C27-9F2C-127FA095EA67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2422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4CC43E5-FB85-4C27-9F2C-127FA095EA6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79698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1F5097B7-8B99-4A46-A5E4-B9981D63608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AEEF230D-A66A-465D-942D-D8921A67DB3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D46778AD-49D4-4A85-816A-58867720E24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0B79697-4015-4D17-B888-804EE281126B}" type="slidenum">
              <a:rPr lang="es-ES" altLang="en-US"/>
              <a:pPr>
                <a:defRPr/>
              </a:pPr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39302665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92A57EC6-EBF8-4A01-B257-27E8C6023DC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8C5FD8D9-77D0-4CA4-B88D-90DA8D42F23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AD7932D5-1656-45EF-948E-03ED5D50CB7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A525AD6-4018-4159-B5C3-721053970F40}" type="slidenum">
              <a:rPr lang="es-ES" altLang="en-US"/>
              <a:pPr>
                <a:defRPr/>
              </a:pPr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5276850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25DC7CEE-7730-44D8-9628-0602B80C690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AB9A96BA-9D61-4F6A-8B5D-1E5CE55E154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2916519C-57D9-405F-9700-214F0931E35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6A2B80E-4BDE-4A57-8441-1F7132D97E69}" type="slidenum">
              <a:rPr lang="es-ES" altLang="en-US"/>
              <a:pPr>
                <a:defRPr/>
              </a:pPr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40208197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eading w/single co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8"/>
          <p:cNvSpPr>
            <a:spLocks noGrp="1"/>
          </p:cNvSpPr>
          <p:nvPr>
            <p:ph type="body" sz="quarter" idx="13"/>
          </p:nvPr>
        </p:nvSpPr>
        <p:spPr>
          <a:xfrm>
            <a:off x="304800" y="381000"/>
            <a:ext cx="8077200" cy="228600"/>
          </a:xfrm>
          <a:solidFill>
            <a:schemeClr val="accent6">
              <a:shade val="75000"/>
            </a:schemeClr>
          </a:solidFill>
        </p:spPr>
        <p:txBody>
          <a:bodyPr tIns="0" bIns="0" anchor="t" anchorCtr="0"/>
          <a:lstStyle>
            <a:lvl1pPr marL="0" indent="0">
              <a:spcBef>
                <a:spcPts val="0"/>
              </a:spcBef>
              <a:defRPr sz="1050" b="1" i="0" cap="all" spc="90">
                <a:solidFill>
                  <a:schemeClr val="bg1"/>
                </a:solidFill>
              </a:defRPr>
            </a:lvl1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304800" y="1066800"/>
            <a:ext cx="8077200" cy="5029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646250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3886200"/>
            <a:ext cx="9144000" cy="2971800"/>
          </a:xfrm>
          <a:prstGeom prst="rect">
            <a:avLst/>
          </a:prstGeom>
          <a:gradFill flip="none" rotWithShape="1">
            <a:gsLst>
              <a:gs pos="100000">
                <a:schemeClr val="bg1">
                  <a:lumMod val="65000"/>
                  <a:alpha val="53000"/>
                </a:schemeClr>
              </a:gs>
              <a:gs pos="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95" tIns="34298" rIns="68595" bIns="34298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887117"/>
            <a:ext cx="7772400" cy="610820"/>
          </a:xfrm>
        </p:spPr>
        <p:txBody>
          <a:bodyPr/>
          <a:lstStyle>
            <a:lvl1pPr algn="ctr">
              <a:defRPr lang="en-US" sz="3001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399020"/>
            <a:ext cx="6400800" cy="764440"/>
          </a:xfrm>
        </p:spPr>
        <p:txBody>
          <a:bodyPr>
            <a:normAutofit/>
          </a:bodyPr>
          <a:lstStyle>
            <a:lvl1pPr marL="0" indent="0" algn="ctr">
              <a:buNone/>
              <a:defRPr lang="en-US" sz="1800" kern="12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1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3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7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6DB-6798-42D2-B9AD-FC6F1C72FC30}" type="datetimeFigureOut">
              <a:rPr lang="en-US" smtClean="0"/>
              <a:pPr/>
              <a:t>12/8/2022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DE275-BE14-4364-AEA2-5F5667C0FD4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4509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7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9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2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4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6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9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9429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5194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3976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26">
                <a:solidFill>
                  <a:schemeClr val="tx1">
                    <a:tint val="75000"/>
                  </a:schemeClr>
                </a:solidFill>
              </a:defRPr>
            </a:lvl1pPr>
            <a:lvl2pPr marL="457242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84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3pPr>
            <a:lvl4pPr marL="1371726" indent="0">
              <a:buNone/>
              <a:defRPr sz="1425">
                <a:solidFill>
                  <a:schemeClr val="tx1">
                    <a:tint val="75000"/>
                  </a:schemeClr>
                </a:solidFill>
              </a:defRPr>
            </a:lvl4pPr>
            <a:lvl5pPr marL="1828967" indent="0">
              <a:buNone/>
              <a:defRPr sz="1425">
                <a:solidFill>
                  <a:schemeClr val="tx1">
                    <a:tint val="75000"/>
                  </a:schemeClr>
                </a:solidFill>
              </a:defRPr>
            </a:lvl5pPr>
            <a:lvl6pPr marL="2286210" indent="0">
              <a:buNone/>
              <a:defRPr sz="1425">
                <a:solidFill>
                  <a:schemeClr val="tx1">
                    <a:tint val="75000"/>
                  </a:schemeClr>
                </a:solidFill>
              </a:defRPr>
            </a:lvl6pPr>
            <a:lvl7pPr marL="2743451" indent="0">
              <a:buNone/>
              <a:defRPr sz="1425">
                <a:solidFill>
                  <a:schemeClr val="tx1">
                    <a:tint val="75000"/>
                  </a:schemeClr>
                </a:solidFill>
              </a:defRPr>
            </a:lvl7pPr>
            <a:lvl8pPr marL="3200693" indent="0">
              <a:buNone/>
              <a:defRPr sz="1425">
                <a:solidFill>
                  <a:schemeClr val="tx1">
                    <a:tint val="75000"/>
                  </a:schemeClr>
                </a:solidFill>
              </a:defRPr>
            </a:lvl8pPr>
            <a:lvl9pPr marL="3657935" indent="0">
              <a:buNone/>
              <a:defRPr sz="142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5221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2"/>
            <a:ext cx="4038600" cy="4525963"/>
          </a:xfrm>
        </p:spPr>
        <p:txBody>
          <a:bodyPr/>
          <a:lstStyle>
            <a:lvl1pPr>
              <a:defRPr sz="2776"/>
            </a:lvl1pPr>
            <a:lvl2pPr>
              <a:defRPr sz="2401"/>
            </a:lvl2pPr>
            <a:lvl3pPr>
              <a:defRPr sz="2026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2"/>
            <a:ext cx="4038600" cy="4525963"/>
          </a:xfrm>
        </p:spPr>
        <p:txBody>
          <a:bodyPr/>
          <a:lstStyle>
            <a:lvl1pPr>
              <a:defRPr sz="2776"/>
            </a:lvl1pPr>
            <a:lvl2pPr>
              <a:defRPr sz="2401"/>
            </a:lvl2pPr>
            <a:lvl3pPr>
              <a:defRPr sz="2026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12/8/2022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70650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4"/>
            <a:ext cx="4040188" cy="639763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242" indent="0">
              <a:buNone/>
              <a:defRPr sz="2026" b="1"/>
            </a:lvl2pPr>
            <a:lvl3pPr marL="914484" indent="0">
              <a:buNone/>
              <a:defRPr sz="1800" b="1"/>
            </a:lvl3pPr>
            <a:lvl4pPr marL="1371726" indent="0">
              <a:buNone/>
              <a:defRPr sz="1575" b="1"/>
            </a:lvl4pPr>
            <a:lvl5pPr marL="1828967" indent="0">
              <a:buNone/>
              <a:defRPr sz="1575" b="1"/>
            </a:lvl5pPr>
            <a:lvl6pPr marL="2286210" indent="0">
              <a:buNone/>
              <a:defRPr sz="1575" b="1"/>
            </a:lvl6pPr>
            <a:lvl7pPr marL="2743451" indent="0">
              <a:buNone/>
              <a:defRPr sz="1575" b="1"/>
            </a:lvl7pPr>
            <a:lvl8pPr marL="3200693" indent="0">
              <a:buNone/>
              <a:defRPr sz="1575" b="1"/>
            </a:lvl8pPr>
            <a:lvl9pPr marL="3657935" indent="0">
              <a:buNone/>
              <a:defRPr sz="157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1"/>
            </a:lvl1pPr>
            <a:lvl2pPr>
              <a:defRPr sz="2026"/>
            </a:lvl2pPr>
            <a:lvl3pPr>
              <a:defRPr sz="1800"/>
            </a:lvl3pPr>
            <a:lvl4pPr>
              <a:defRPr sz="1575"/>
            </a:lvl4pPr>
            <a:lvl5pPr>
              <a:defRPr sz="1575"/>
            </a:lvl5pPr>
            <a:lvl6pPr>
              <a:defRPr sz="1575"/>
            </a:lvl6pPr>
            <a:lvl7pPr>
              <a:defRPr sz="1575"/>
            </a:lvl7pPr>
            <a:lvl8pPr>
              <a:defRPr sz="1575"/>
            </a:lvl8pPr>
            <a:lvl9pPr>
              <a:defRPr sz="157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535114"/>
            <a:ext cx="4041775" cy="639763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242" indent="0">
              <a:buNone/>
              <a:defRPr sz="2026" b="1"/>
            </a:lvl2pPr>
            <a:lvl3pPr marL="914484" indent="0">
              <a:buNone/>
              <a:defRPr sz="1800" b="1"/>
            </a:lvl3pPr>
            <a:lvl4pPr marL="1371726" indent="0">
              <a:buNone/>
              <a:defRPr sz="1575" b="1"/>
            </a:lvl4pPr>
            <a:lvl5pPr marL="1828967" indent="0">
              <a:buNone/>
              <a:defRPr sz="1575" b="1"/>
            </a:lvl5pPr>
            <a:lvl6pPr marL="2286210" indent="0">
              <a:buNone/>
              <a:defRPr sz="1575" b="1"/>
            </a:lvl6pPr>
            <a:lvl7pPr marL="2743451" indent="0">
              <a:buNone/>
              <a:defRPr sz="1575" b="1"/>
            </a:lvl7pPr>
            <a:lvl8pPr marL="3200693" indent="0">
              <a:buNone/>
              <a:defRPr sz="1575" b="1"/>
            </a:lvl8pPr>
            <a:lvl9pPr marL="3657935" indent="0">
              <a:buNone/>
              <a:defRPr sz="157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401"/>
            </a:lvl1pPr>
            <a:lvl2pPr>
              <a:defRPr sz="2026"/>
            </a:lvl2pPr>
            <a:lvl3pPr>
              <a:defRPr sz="1800"/>
            </a:lvl3pPr>
            <a:lvl4pPr>
              <a:defRPr sz="1575"/>
            </a:lvl4pPr>
            <a:lvl5pPr>
              <a:defRPr sz="1575"/>
            </a:lvl5pPr>
            <a:lvl6pPr>
              <a:defRPr sz="1575"/>
            </a:lvl6pPr>
            <a:lvl7pPr>
              <a:defRPr sz="1575"/>
            </a:lvl7pPr>
            <a:lvl8pPr>
              <a:defRPr sz="1575"/>
            </a:lvl8pPr>
            <a:lvl9pPr>
              <a:defRPr sz="157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12/8/2022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8154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270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12/8/2022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5421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CCC04203-1AAA-4D4D-82A5-DD2C68F3787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E6E3D558-0290-4B71-86C0-A200FF178C1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D826A419-FA12-4B97-9E14-3E2A91D8EEB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A440185-7062-4DBD-A9EB-24A073F27C7A}" type="slidenum">
              <a:rPr lang="es-ES" altLang="en-US"/>
              <a:pPr>
                <a:defRPr/>
              </a:pPr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297138824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270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12/8/2022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08535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12/8/2022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44765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1"/>
          </a:xfrm>
        </p:spPr>
        <p:txBody>
          <a:bodyPr anchor="b"/>
          <a:lstStyle>
            <a:lvl1pPr algn="l">
              <a:defRPr sz="2026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3"/>
            <a:ext cx="5111750" cy="5853113"/>
          </a:xfrm>
        </p:spPr>
        <p:txBody>
          <a:bodyPr/>
          <a:lstStyle>
            <a:lvl1pPr>
              <a:defRPr sz="3226"/>
            </a:lvl1pPr>
            <a:lvl2pPr>
              <a:defRPr sz="2776"/>
            </a:lvl2pPr>
            <a:lvl3pPr>
              <a:defRPr sz="2401"/>
            </a:lvl3pPr>
            <a:lvl4pPr>
              <a:defRPr sz="2026"/>
            </a:lvl4pPr>
            <a:lvl5pPr>
              <a:defRPr sz="2026"/>
            </a:lvl5pPr>
            <a:lvl6pPr>
              <a:defRPr sz="2026"/>
            </a:lvl6pPr>
            <a:lvl7pPr>
              <a:defRPr sz="2026"/>
            </a:lvl7pPr>
            <a:lvl8pPr>
              <a:defRPr sz="2026"/>
            </a:lvl8pPr>
            <a:lvl9pPr>
              <a:defRPr sz="202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25"/>
            </a:lvl1pPr>
            <a:lvl2pPr marL="457242" indent="0">
              <a:buNone/>
              <a:defRPr sz="1200"/>
            </a:lvl2pPr>
            <a:lvl3pPr marL="914484" indent="0">
              <a:buNone/>
              <a:defRPr sz="975"/>
            </a:lvl3pPr>
            <a:lvl4pPr marL="1371726" indent="0">
              <a:buNone/>
              <a:defRPr sz="900"/>
            </a:lvl4pPr>
            <a:lvl5pPr marL="1828967" indent="0">
              <a:buNone/>
              <a:defRPr sz="900"/>
            </a:lvl5pPr>
            <a:lvl6pPr marL="2286210" indent="0">
              <a:buNone/>
              <a:defRPr sz="900"/>
            </a:lvl6pPr>
            <a:lvl7pPr marL="2743451" indent="0">
              <a:buNone/>
              <a:defRPr sz="900"/>
            </a:lvl7pPr>
            <a:lvl8pPr marL="3200693" indent="0">
              <a:buNone/>
              <a:defRPr sz="900"/>
            </a:lvl8pPr>
            <a:lvl9pPr marL="3657935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12/8/2022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21958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9"/>
          </a:xfrm>
        </p:spPr>
        <p:txBody>
          <a:bodyPr anchor="b"/>
          <a:lstStyle>
            <a:lvl1pPr algn="l">
              <a:defRPr sz="2026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26"/>
            </a:lvl1pPr>
            <a:lvl2pPr marL="457242" indent="0">
              <a:buNone/>
              <a:defRPr sz="2776"/>
            </a:lvl2pPr>
            <a:lvl3pPr marL="914484" indent="0">
              <a:buNone/>
              <a:defRPr sz="2401"/>
            </a:lvl3pPr>
            <a:lvl4pPr marL="1371726" indent="0">
              <a:buNone/>
              <a:defRPr sz="2026"/>
            </a:lvl4pPr>
            <a:lvl5pPr marL="1828967" indent="0">
              <a:buNone/>
              <a:defRPr sz="2026"/>
            </a:lvl5pPr>
            <a:lvl6pPr marL="2286210" indent="0">
              <a:buNone/>
              <a:defRPr sz="2026"/>
            </a:lvl6pPr>
            <a:lvl7pPr marL="2743451" indent="0">
              <a:buNone/>
              <a:defRPr sz="2026"/>
            </a:lvl7pPr>
            <a:lvl8pPr marL="3200693" indent="0">
              <a:buNone/>
              <a:defRPr sz="2026"/>
            </a:lvl8pPr>
            <a:lvl9pPr marL="3657935" indent="0">
              <a:buNone/>
              <a:defRPr sz="2026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9"/>
            <a:ext cx="5486400" cy="804863"/>
          </a:xfrm>
        </p:spPr>
        <p:txBody>
          <a:bodyPr/>
          <a:lstStyle>
            <a:lvl1pPr marL="0" indent="0">
              <a:buNone/>
              <a:defRPr sz="1425"/>
            </a:lvl1pPr>
            <a:lvl2pPr marL="457242" indent="0">
              <a:buNone/>
              <a:defRPr sz="1200"/>
            </a:lvl2pPr>
            <a:lvl3pPr marL="914484" indent="0">
              <a:buNone/>
              <a:defRPr sz="975"/>
            </a:lvl3pPr>
            <a:lvl4pPr marL="1371726" indent="0">
              <a:buNone/>
              <a:defRPr sz="900"/>
            </a:lvl4pPr>
            <a:lvl5pPr marL="1828967" indent="0">
              <a:buNone/>
              <a:defRPr sz="900"/>
            </a:lvl5pPr>
            <a:lvl6pPr marL="2286210" indent="0">
              <a:buNone/>
              <a:defRPr sz="900"/>
            </a:lvl6pPr>
            <a:lvl7pPr marL="2743451" indent="0">
              <a:buNone/>
              <a:defRPr sz="900"/>
            </a:lvl7pPr>
            <a:lvl8pPr marL="3200693" indent="0">
              <a:buNone/>
              <a:defRPr sz="900"/>
            </a:lvl8pPr>
            <a:lvl9pPr marL="3657935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12/8/2022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08361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87534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0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0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98249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model2">
    <p:bg>
      <p:bgPr>
        <a:gradFill flip="none" rotWithShape="1">
          <a:gsLst>
            <a:gs pos="55000">
              <a:srgbClr val="1181AE"/>
            </a:gs>
            <a:gs pos="0">
              <a:srgbClr val="1181AE"/>
            </a:gs>
            <a:gs pos="100000">
              <a:srgbClr val="095474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414004" y="2870634"/>
            <a:ext cx="4449167" cy="711081"/>
          </a:xfrm>
        </p:spPr>
        <p:txBody>
          <a:bodyPr>
            <a:normAutofit/>
          </a:bodyPr>
          <a:lstStyle>
            <a:lvl1pPr algn="ctr">
              <a:defRPr sz="2701" b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Open Sans" pitchFamily="34" charset="0"/>
                <a:cs typeface="Open Sans" pitchFamily="34" charset="0"/>
              </a:defRPr>
            </a:lvl1pPr>
          </a:lstStyle>
          <a:p>
            <a:r>
              <a:rPr lang="en-US"/>
              <a:t>SlideModel.com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12/8/2022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18662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100000">
                <a:schemeClr val="accent4">
                  <a:alpha val="31000"/>
                </a:schemeClr>
              </a:gs>
              <a:gs pos="0">
                <a:schemeClr val="accent1"/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/>
          <p:cNvSpPr/>
          <p:nvPr userDrawn="1"/>
        </p:nvSpPr>
        <p:spPr>
          <a:xfrm>
            <a:off x="0" y="1600200"/>
            <a:ext cx="9144000" cy="3657600"/>
          </a:xfrm>
          <a:prstGeom prst="rect">
            <a:avLst/>
          </a:prstGeom>
          <a:solidFill>
            <a:schemeClr val="accent3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60723" y="1586089"/>
            <a:ext cx="8217163" cy="2137870"/>
          </a:xfrm>
        </p:spPr>
        <p:txBody>
          <a:bodyPr lIns="0" tIns="0" rIns="0" bIns="0" anchor="b" anchorCtr="0">
            <a:noAutofit/>
          </a:bodyPr>
          <a:lstStyle>
            <a:lvl1pPr algn="ctr">
              <a:defRPr lang="en-US" sz="3001" b="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6DB-6798-42D2-B9AD-FC6F1C72FC30}" type="datetimeFigureOut">
              <a:rPr lang="en-US" smtClean="0"/>
              <a:pPr/>
              <a:t>12/8/2022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DE275-BE14-4364-AEA2-5F5667C0FD4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460723" y="3899955"/>
            <a:ext cx="8227149" cy="738404"/>
          </a:xfrm>
        </p:spPr>
        <p:txBody>
          <a:bodyPr lIns="0" rIns="0">
            <a:normAutofit/>
          </a:bodyPr>
          <a:lstStyle>
            <a:lvl1pPr marL="0" indent="0" algn="ctr">
              <a:buFontTx/>
              <a:buNone/>
              <a:defRPr sz="135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5102071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03601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2"/>
            <a:ext cx="4038600" cy="4525963"/>
          </a:xfrm>
        </p:spPr>
        <p:txBody>
          <a:bodyPr>
            <a:normAutofit/>
          </a:bodyPr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101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2"/>
            <a:ext cx="4038600" cy="4525963"/>
          </a:xfrm>
        </p:spPr>
        <p:txBody>
          <a:bodyPr>
            <a:normAutofit/>
          </a:bodyPr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101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12/8/2022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068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79369665-8000-4D2A-BAE3-DFF9BA2241F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0C90A3AD-4699-4C6C-A8B2-519D06A2E39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A9C55B9C-07A7-4611-807A-23D9D047CB6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8115653-6886-4E44-9EB8-C7DD52A6C170}" type="slidenum">
              <a:rPr lang="es-ES" altLang="en-US"/>
              <a:pPr>
                <a:defRPr/>
              </a:pPr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256146640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270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12/8/2022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6490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73181" y="6248401"/>
            <a:ext cx="2895600" cy="365125"/>
          </a:xfrm>
        </p:spPr>
        <p:txBody>
          <a:bodyPr lIns="0" rIns="0"/>
          <a:lstStyle>
            <a:lvl1pPr algn="l">
              <a:defRPr sz="975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/>
              <a:t>companyname.com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449270" y="6283999"/>
            <a:ext cx="238601" cy="318052"/>
          </a:xfrm>
        </p:spPr>
        <p:txBody>
          <a:bodyPr lIns="0" tIns="0" rIns="0" bIns="0" anchor="ctr" anchorCtr="1"/>
          <a:lstStyle>
            <a:lvl1pPr>
              <a:defRPr sz="975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Oval 4"/>
          <p:cNvSpPr/>
          <p:nvPr userDrawn="1"/>
        </p:nvSpPr>
        <p:spPr>
          <a:xfrm>
            <a:off x="8449270" y="6283999"/>
            <a:ext cx="238601" cy="318052"/>
          </a:xfrm>
          <a:prstGeom prst="ellipse">
            <a:avLst/>
          </a:prstGeom>
          <a:noFill/>
          <a:ln w="127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1599425" y="6452753"/>
            <a:ext cx="6688292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305344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6594438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model2">
    <p:bg>
      <p:bgPr>
        <a:gradFill flip="none" rotWithShape="1">
          <a:gsLst>
            <a:gs pos="55000">
              <a:srgbClr val="1181AE"/>
            </a:gs>
            <a:gs pos="0">
              <a:srgbClr val="1181AE"/>
            </a:gs>
            <a:gs pos="100000">
              <a:srgbClr val="095474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414004" y="2870634"/>
            <a:ext cx="4449167" cy="711081"/>
          </a:xfrm>
        </p:spPr>
        <p:txBody>
          <a:bodyPr>
            <a:normAutofit/>
          </a:bodyPr>
          <a:lstStyle>
            <a:lvl1pPr algn="ctr">
              <a:defRPr sz="2701" b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Open Sans" pitchFamily="34" charset="0"/>
                <a:cs typeface="Open Sans" pitchFamily="34" charset="0"/>
              </a:defRPr>
            </a:lvl1pPr>
          </a:lstStyle>
          <a:p>
            <a:r>
              <a:rPr lang="en-US"/>
              <a:t>SlideModel.com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12/8/2022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9731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gradFill>
          <a:gsLst>
            <a:gs pos="0">
              <a:srgbClr val="EFEDEE"/>
            </a:gs>
            <a:gs pos="53000">
              <a:srgbClr val="F1EFF0"/>
            </a:gs>
            <a:gs pos="77000">
              <a:srgbClr val="EFEDEE"/>
            </a:gs>
            <a:gs pos="100000">
              <a:srgbClr val="EFEBEC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06331"/>
            <a:ext cx="7886700" cy="73905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EDF2B47-7C58-458B-A014-B081B81A8D06}"/>
              </a:ext>
            </a:extLst>
          </p:cNvPr>
          <p:cNvGrpSpPr/>
          <p:nvPr userDrawn="1"/>
        </p:nvGrpSpPr>
        <p:grpSpPr>
          <a:xfrm>
            <a:off x="9433981" y="1"/>
            <a:ext cx="1647523" cy="1816099"/>
            <a:chOff x="12554553" y="1"/>
            <a:chExt cx="1647523" cy="1816099"/>
          </a:xfrm>
        </p:grpSpPr>
        <p:sp>
          <p:nvSpPr>
            <p:cNvPr id="4" name="Rectangle: Folded Corner 3">
              <a:extLst>
                <a:ext uri="{FF2B5EF4-FFF2-40B4-BE49-F238E27FC236}">
                  <a16:creationId xmlns:a16="http://schemas.microsoft.com/office/drawing/2014/main" id="{C7ACA455-4437-4416-A6F0-33D534A6AE9F}"/>
                </a:ext>
              </a:extLst>
            </p:cNvPr>
            <p:cNvSpPr/>
            <p:nvPr userDrawn="1"/>
          </p:nvSpPr>
          <p:spPr>
            <a:xfrm>
              <a:off x="12554553" y="1"/>
              <a:ext cx="1644047" cy="1816099"/>
            </a:xfrm>
            <a:prstGeom prst="foldedCorner">
              <a:avLst/>
            </a:prstGeom>
            <a:ln>
              <a:noFill/>
            </a:ln>
            <a:effectLst>
              <a:outerShdw blurRad="101600" dist="635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Ins="0" rtlCol="0" anchor="t"/>
            <a:lstStyle/>
            <a:p>
              <a:r>
                <a:rPr lang="en-US" sz="1400">
                  <a:solidFill>
                    <a:schemeClr val="accent2">
                      <a:lumMod val="50000"/>
                    </a:schemeClr>
                  </a:solidFill>
                </a:rPr>
                <a:t>To insert your own icons*:</a:t>
              </a:r>
            </a:p>
            <a:p>
              <a:endParaRPr lang="en-US" sz="1400">
                <a:solidFill>
                  <a:schemeClr val="accent2">
                    <a:lumMod val="50000"/>
                  </a:schemeClr>
                </a:solidFill>
              </a:endParaRPr>
            </a:p>
            <a:p>
              <a:r>
                <a:rPr lang="en-US" sz="1400" b="1">
                  <a:solidFill>
                    <a:schemeClr val="accent2">
                      <a:lumMod val="50000"/>
                    </a:schemeClr>
                  </a:solidFill>
                </a:rPr>
                <a:t>Insert</a:t>
              </a:r>
              <a:r>
                <a:rPr lang="en-US" sz="1400">
                  <a:solidFill>
                    <a:schemeClr val="accent2">
                      <a:lumMod val="50000"/>
                    </a:schemeClr>
                  </a:solidFill>
                </a:rPr>
                <a:t> &gt;&gt; </a:t>
              </a:r>
              <a:r>
                <a:rPr lang="en-US" sz="1400" b="1">
                  <a:solidFill>
                    <a:schemeClr val="accent2">
                      <a:lumMod val="50000"/>
                    </a:schemeClr>
                  </a:solidFill>
                </a:rPr>
                <a:t>Icons</a:t>
              </a:r>
            </a:p>
            <a:p>
              <a:endParaRPr lang="en-US" sz="1400">
                <a:solidFill>
                  <a:schemeClr val="accent2">
                    <a:lumMod val="50000"/>
                  </a:schemeClr>
                </a:solidFill>
              </a:endParaRPr>
            </a:p>
            <a:p>
              <a:r>
                <a:rPr lang="en-US" sz="1200" i="1">
                  <a:solidFill>
                    <a:schemeClr val="accent2">
                      <a:lumMod val="50000"/>
                    </a:schemeClr>
                  </a:solidFill>
                </a:rPr>
                <a:t>(*Only available to Office 365 subscribers)</a:t>
              </a: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180DD64-6AC6-41B8-826F-6BE55763C65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802026" y="424090"/>
              <a:ext cx="400050" cy="6572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5480926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57200" y="3429000"/>
            <a:ext cx="4114800" cy="190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57200" y="5480233"/>
            <a:ext cx="4114800" cy="54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5936978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867800"/>
            <a:ext cx="85206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>
              <a:spcBef>
                <a:spcPts val="0"/>
              </a:spcBef>
              <a:spcAft>
                <a:spcPts val="0"/>
              </a:spcAft>
            </a:pPr>
            <a:fld id="{00000000-1234-1234-1234-123412341234}" type="slidenum">
              <a:rPr lang="en" smtClean="0"/>
              <a:pPr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3236908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457200" y="547633"/>
            <a:ext cx="8229600" cy="64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457200" y="1368733"/>
            <a:ext cx="8229600" cy="49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>
              <a:spcBef>
                <a:spcPts val="0"/>
              </a:spcBef>
              <a:spcAft>
                <a:spcPts val="0"/>
              </a:spcAft>
            </a:pPr>
            <a:fld id="{00000000-1234-1234-1234-123412341234}" type="slidenum">
              <a:rPr lang="en" smtClean="0"/>
              <a:pPr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6701027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457200" y="547633"/>
            <a:ext cx="8229600" cy="64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>
              <a:spcBef>
                <a:spcPts val="0"/>
              </a:spcBef>
              <a:spcAft>
                <a:spcPts val="0"/>
              </a:spcAft>
            </a:pPr>
            <a:fld id="{00000000-1234-1234-1234-123412341234}" type="slidenum">
              <a:rPr lang="en" smtClean="0"/>
              <a:pPr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380068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457200" y="547633"/>
            <a:ext cx="8229600" cy="64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523572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7C3E5CB-8A66-42B2-8AC0-DE04A53D14F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8C9B99A-88FA-4866-AA17-80662BD296A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4B8A8E8-6EB8-4317-9653-C3CD63A1E16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589D76-6F58-47DB-9402-A57A179E27ED}" type="slidenum">
              <a:rPr lang="es-ES" altLang="en-US"/>
              <a:pPr>
                <a:defRPr/>
              </a:pPr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71197464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 txBox="1">
            <a:spLocks noGrp="1"/>
          </p:cNvSpPr>
          <p:nvPr>
            <p:ph type="title"/>
          </p:nvPr>
        </p:nvSpPr>
        <p:spPr>
          <a:xfrm>
            <a:off x="311700" y="740800"/>
            <a:ext cx="2808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7" name="Google Shape;27;p7"/>
          <p:cNvSpPr txBox="1">
            <a:spLocks noGrp="1"/>
          </p:cNvSpPr>
          <p:nvPr>
            <p:ph type="body" idx="1"/>
          </p:nvPr>
        </p:nvSpPr>
        <p:spPr>
          <a:xfrm>
            <a:off x="311700" y="1852800"/>
            <a:ext cx="2808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>
              <a:spcBef>
                <a:spcPts val="0"/>
              </a:spcBef>
              <a:spcAft>
                <a:spcPts val="0"/>
              </a:spcAft>
            </a:pPr>
            <a:fld id="{00000000-1234-1234-1234-123412341234}" type="slidenum">
              <a:rPr lang="en" smtClean="0"/>
              <a:pPr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500973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490250" y="600200"/>
            <a:ext cx="63678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>
              <a:spcBef>
                <a:spcPts val="0"/>
              </a:spcBef>
              <a:spcAft>
                <a:spcPts val="0"/>
              </a:spcAft>
            </a:pPr>
            <a:fld id="{00000000-1234-1234-1234-123412341234}" type="slidenum">
              <a:rPr lang="en" smtClean="0"/>
              <a:pPr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6561765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/>
          <p:nvPr/>
        </p:nvSpPr>
        <p:spPr>
          <a:xfrm>
            <a:off x="4572000" y="-167"/>
            <a:ext cx="457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265500" y="3737433"/>
            <a:ext cx="40452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body" idx="2"/>
          </p:nvPr>
        </p:nvSpPr>
        <p:spPr>
          <a:xfrm>
            <a:off x="4939500" y="965433"/>
            <a:ext cx="3837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>
              <a:spcBef>
                <a:spcPts val="0"/>
              </a:spcBef>
              <a:spcAft>
                <a:spcPts val="0"/>
              </a:spcAft>
            </a:pPr>
            <a:fld id="{00000000-1234-1234-1234-123412341234}" type="slidenum">
              <a:rPr lang="en" smtClean="0"/>
              <a:pPr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3021897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>
            <a:spLocks noGrp="1"/>
          </p:cNvSpPr>
          <p:nvPr>
            <p:ph type="body" idx="1"/>
          </p:nvPr>
        </p:nvSpPr>
        <p:spPr>
          <a:xfrm>
            <a:off x="311700" y="5640767"/>
            <a:ext cx="59988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>
            <a:endParaRPr/>
          </a:p>
        </p:txBody>
      </p:sp>
      <p:sp>
        <p:nvSpPr>
          <p:cNvPr id="40" name="Google Shape;40;p10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>
              <a:spcBef>
                <a:spcPts val="0"/>
              </a:spcBef>
              <a:spcAft>
                <a:spcPts val="0"/>
              </a:spcAft>
            </a:pPr>
            <a:fld id="{00000000-1234-1234-1234-123412341234}" type="slidenum">
              <a:rPr lang="en" smtClean="0"/>
              <a:pPr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871257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474833"/>
            <a:ext cx="85206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3" name="Google Shape;43;p11"/>
          <p:cNvSpPr txBox="1">
            <a:spLocks noGrp="1"/>
          </p:cNvSpPr>
          <p:nvPr>
            <p:ph type="body" idx="1"/>
          </p:nvPr>
        </p:nvSpPr>
        <p:spPr>
          <a:xfrm>
            <a:off x="311700" y="4202967"/>
            <a:ext cx="85206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ctr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11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>
              <a:spcBef>
                <a:spcPts val="0"/>
              </a:spcBef>
              <a:spcAft>
                <a:spcPts val="0"/>
              </a:spcAft>
            </a:pPr>
            <a:fld id="{00000000-1234-1234-1234-123412341234}" type="slidenum">
              <a:rPr lang="en" smtClean="0"/>
              <a:pPr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8817518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2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>
              <a:spcBef>
                <a:spcPts val="0"/>
              </a:spcBef>
              <a:spcAft>
                <a:spcPts val="0"/>
              </a:spcAft>
            </a:pPr>
            <a:fld id="{00000000-1234-1234-1234-123412341234}" type="slidenum">
              <a:rPr lang="en" smtClean="0"/>
              <a:pPr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0163502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661448" y="2171333"/>
            <a:ext cx="3764700" cy="180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661444" y="4315067"/>
            <a:ext cx="3764700" cy="3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35490942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867800"/>
            <a:ext cx="85206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>
              <a:spcBef>
                <a:spcPts val="0"/>
              </a:spcBef>
              <a:spcAft>
                <a:spcPts val="0"/>
              </a:spcAft>
            </a:pPr>
            <a:fld id="{00000000-1234-1234-1234-123412341234}" type="slidenum">
              <a:rPr lang="en" smtClean="0"/>
              <a:pPr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33779604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710275" y="715533"/>
            <a:ext cx="7723500" cy="64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710275" y="1536633"/>
            <a:ext cx="7723500" cy="46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>
              <a:spcBef>
                <a:spcPts val="0"/>
              </a:spcBef>
              <a:spcAft>
                <a:spcPts val="0"/>
              </a:spcAft>
            </a:pPr>
            <a:fld id="{00000000-1234-1234-1234-123412341234}" type="slidenum">
              <a:rPr lang="en" smtClean="0"/>
              <a:pPr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169023354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710275" y="715533"/>
            <a:ext cx="7723500" cy="64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>
              <a:spcBef>
                <a:spcPts val="0"/>
              </a:spcBef>
              <a:spcAft>
                <a:spcPts val="0"/>
              </a:spcAft>
            </a:pPr>
            <a:fld id="{00000000-1234-1234-1234-123412341234}" type="slidenum">
              <a:rPr lang="en" smtClean="0"/>
              <a:pPr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192379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73168C21-8D54-4F62-8E46-BDA9ED49A04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21764E31-CCA4-49F4-B0AE-0A79C138EA6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AB3CFEFB-39F9-4B83-94CD-04EC0DBF457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B6ED65E-593E-440E-AAA4-86A8B1F045EF}" type="slidenum">
              <a:rPr lang="es-ES" altLang="en-US"/>
              <a:pPr>
                <a:defRPr/>
              </a:pPr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3981525229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710275" y="715533"/>
            <a:ext cx="7723500" cy="64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52384459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 txBox="1">
            <a:spLocks noGrp="1"/>
          </p:cNvSpPr>
          <p:nvPr>
            <p:ph type="title"/>
          </p:nvPr>
        </p:nvSpPr>
        <p:spPr>
          <a:xfrm>
            <a:off x="311700" y="740800"/>
            <a:ext cx="2808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7" name="Google Shape;27;p7"/>
          <p:cNvSpPr txBox="1">
            <a:spLocks noGrp="1"/>
          </p:cNvSpPr>
          <p:nvPr>
            <p:ph type="body" idx="1"/>
          </p:nvPr>
        </p:nvSpPr>
        <p:spPr>
          <a:xfrm>
            <a:off x="311700" y="1852800"/>
            <a:ext cx="2808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>
              <a:spcBef>
                <a:spcPts val="0"/>
              </a:spcBef>
              <a:spcAft>
                <a:spcPts val="0"/>
              </a:spcAft>
            </a:pPr>
            <a:fld id="{00000000-1234-1234-1234-123412341234}" type="slidenum">
              <a:rPr lang="en" smtClean="0"/>
              <a:pPr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78154465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490250" y="600200"/>
            <a:ext cx="63678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>
              <a:spcBef>
                <a:spcPts val="0"/>
              </a:spcBef>
              <a:spcAft>
                <a:spcPts val="0"/>
              </a:spcAft>
            </a:pPr>
            <a:fld id="{00000000-1234-1234-1234-123412341234}" type="slidenum">
              <a:rPr lang="en" smtClean="0"/>
              <a:pPr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661810423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/>
          <p:nvPr/>
        </p:nvSpPr>
        <p:spPr>
          <a:xfrm>
            <a:off x="4572000" y="-167"/>
            <a:ext cx="457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265500" y="3737433"/>
            <a:ext cx="40452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body" idx="2"/>
          </p:nvPr>
        </p:nvSpPr>
        <p:spPr>
          <a:xfrm>
            <a:off x="4939500" y="965433"/>
            <a:ext cx="3837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>
              <a:spcBef>
                <a:spcPts val="0"/>
              </a:spcBef>
              <a:spcAft>
                <a:spcPts val="0"/>
              </a:spcAft>
            </a:pPr>
            <a:fld id="{00000000-1234-1234-1234-123412341234}" type="slidenum">
              <a:rPr lang="en" smtClean="0"/>
              <a:pPr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600401321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>
            <a:spLocks noGrp="1"/>
          </p:cNvSpPr>
          <p:nvPr>
            <p:ph type="body" idx="1"/>
          </p:nvPr>
        </p:nvSpPr>
        <p:spPr>
          <a:xfrm>
            <a:off x="311700" y="5640767"/>
            <a:ext cx="59988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0" name="Google Shape;40;p10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>
              <a:spcBef>
                <a:spcPts val="0"/>
              </a:spcBef>
              <a:spcAft>
                <a:spcPts val="0"/>
              </a:spcAft>
            </a:pPr>
            <a:fld id="{00000000-1234-1234-1234-123412341234}" type="slidenum">
              <a:rPr lang="en" smtClean="0"/>
              <a:pPr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21963120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474833"/>
            <a:ext cx="85206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3" name="Google Shape;43;p11"/>
          <p:cNvSpPr txBox="1">
            <a:spLocks noGrp="1"/>
          </p:cNvSpPr>
          <p:nvPr>
            <p:ph type="body" idx="1"/>
          </p:nvPr>
        </p:nvSpPr>
        <p:spPr>
          <a:xfrm>
            <a:off x="311700" y="4202967"/>
            <a:ext cx="85206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11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>
              <a:spcBef>
                <a:spcPts val="0"/>
              </a:spcBef>
              <a:spcAft>
                <a:spcPts val="0"/>
              </a:spcAft>
            </a:pPr>
            <a:fld id="{00000000-1234-1234-1234-123412341234}" type="slidenum">
              <a:rPr lang="en" smtClean="0"/>
              <a:pPr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29238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2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>
              <a:spcBef>
                <a:spcPts val="0"/>
              </a:spcBef>
              <a:spcAft>
                <a:spcPts val="0"/>
              </a:spcAft>
            </a:pPr>
            <a:fld id="{00000000-1234-1234-1234-123412341234}" type="slidenum">
              <a:rPr lang="en" smtClean="0"/>
              <a:pPr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296951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2BA17892-EA11-427E-9C54-F40490899F0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D6332212-E9C9-4817-A21B-C2E896C5BD4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10638B87-A809-46C0-BA75-E761BC6C96A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7871BDF-BE64-4D7C-AAAA-F7CAC99DFEFE}" type="slidenum">
              <a:rPr lang="es-ES" altLang="en-US"/>
              <a:pPr>
                <a:defRPr/>
              </a:pPr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22778833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D993A076-58A2-4C59-B7F2-004DBEECAA4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EACE1B5F-66D1-4EFF-8B7A-E031A9B0EC3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49CF4A03-4F13-49A6-B7A3-D7F329AB0D1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1EE6242-0BC4-4FD5-A636-C16B3D06D430}" type="slidenum">
              <a:rPr lang="es-ES" altLang="en-US"/>
              <a:pPr>
                <a:defRPr/>
              </a:pPr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3751339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531A80E-0293-4DA9-B515-0F71565B16D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8395BF9-5566-4F2B-9DE4-17195E23AA0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C0EDE98-E452-4F3D-BC50-CA3EC9AA527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BA7E716-C38D-40A7-A472-26DBDD9A0867}" type="slidenum">
              <a:rPr lang="es-ES" altLang="en-US"/>
              <a:pPr>
                <a:defRPr/>
              </a:pPr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20421311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9B11F5C-3C6C-4F65-BA04-81BA136CF3D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C46844-3DCF-45DA-AA62-2BF35DCFD12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931CD60-BDA8-4F54-8D68-7862F1E96FD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0BFFFF7-579D-4CA0-B770-3F15B3B23DBB}" type="slidenum">
              <a:rPr lang="es-ES" altLang="en-US"/>
              <a:pPr>
                <a:defRPr/>
              </a:pPr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37154739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theme" Target="../theme/theme3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5" Type="http://schemas.openxmlformats.org/officeDocument/2006/relationships/slideLayout" Target="../slideLayouts/slideLayout31.xml"/><Relationship Id="rId4" Type="http://schemas.openxmlformats.org/officeDocument/2006/relationships/slideLayout" Target="../slideLayouts/slideLayout30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34.xml"/><Relationship Id="rId4" Type="http://schemas.openxmlformats.org/officeDocument/2006/relationships/hyperlink" Target="http://www.presentationgo.com/" TargetMode="Externa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36.xml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5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44.xml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3" Type="http://schemas.openxmlformats.org/officeDocument/2006/relationships/slideLayout" Target="../slideLayouts/slideLayout48.xml"/><Relationship Id="rId7" Type="http://schemas.openxmlformats.org/officeDocument/2006/relationships/slideLayout" Target="../slideLayouts/slideLayout52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47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55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B177B37D-A98C-442B-8170-4070C28FA67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n-US"/>
              <a:t>Haga clic para cambiar el estilo de título	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C8C62C1C-0F3D-4D23-B80F-D99BB294BB5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n-US"/>
              <a:t>Haga clic para modificar el estilo de texto del patrón</a:t>
            </a:r>
          </a:p>
          <a:p>
            <a:pPr lvl="1"/>
            <a:r>
              <a:rPr lang="es-ES" altLang="en-US"/>
              <a:t>Segundo nivel</a:t>
            </a:r>
          </a:p>
          <a:p>
            <a:pPr lvl="2"/>
            <a:r>
              <a:rPr lang="es-ES" altLang="en-US"/>
              <a:t>Tercer nivel</a:t>
            </a:r>
          </a:p>
          <a:p>
            <a:pPr lvl="3"/>
            <a:r>
              <a:rPr lang="es-ES" altLang="en-US"/>
              <a:t>Cuarto nivel</a:t>
            </a:r>
          </a:p>
          <a:p>
            <a:pPr lvl="4"/>
            <a:r>
              <a:rPr lang="es-ES" altLang="en-US"/>
              <a:t>Quinto nivel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73DA9CD4-91DF-45D6-86E4-5D33261BDB16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EBBEB746-0CE0-4090-BDE6-F1F65D0B69E0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9EB60F0A-07C2-440D-8E9E-943F4DBAAE3B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/>
            </a:lvl1pPr>
          </a:lstStyle>
          <a:p>
            <a:pPr>
              <a:defRPr/>
            </a:pPr>
            <a:fld id="{8740DF0C-0A49-4107-BA4D-97BC6AE89F11}" type="slidenum">
              <a:rPr lang="es-ES" altLang="en-US"/>
              <a:pPr>
                <a:defRPr/>
              </a:pPr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20879774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9" r:id="rId3"/>
    <p:sldLayoutId id="2147483740" r:id="rId4"/>
    <p:sldLayoutId id="2147483741" r:id="rId5"/>
    <p:sldLayoutId id="2147483666" r:id="rId6"/>
    <p:sldLayoutId id="2147483735" r:id="rId7"/>
    <p:sldLayoutId id="2147483736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40"/>
            <a:ext cx="8229600" cy="711081"/>
          </a:xfrm>
          <a:prstGeom prst="rect">
            <a:avLst/>
          </a:prstGeom>
        </p:spPr>
        <p:txBody>
          <a:bodyPr vert="horz" lIns="121899" tIns="60949" rIns="121899" bIns="60949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38426"/>
            <a:ext cx="8229600" cy="4987739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404F2-BE9A-4460-8815-8F645183555F}" type="datetimeFigureOut">
              <a:rPr lang="en-US" smtClean="0"/>
              <a:pPr/>
              <a:t>12/8/2022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1" y="6356352"/>
            <a:ext cx="21336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6201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  <p:sldLayoutId id="2147483687" r:id="rId14"/>
  </p:sldLayoutIdLst>
  <p:txStyles>
    <p:titleStyle>
      <a:lvl1pPr algn="l" defTabSz="914484" rtl="0" eaLnBrk="1" latinLnBrk="0" hangingPunct="1">
        <a:spcBef>
          <a:spcPct val="0"/>
        </a:spcBef>
        <a:buNone/>
        <a:defRPr sz="270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31" indent="-342931" algn="l" defTabSz="914484" rtl="0" eaLnBrk="1" latinLnBrk="0" hangingPunct="1">
        <a:spcBef>
          <a:spcPct val="20000"/>
        </a:spcBef>
        <a:buFont typeface="Arial" pitchFamily="34" charset="0"/>
        <a:buChar char="•"/>
        <a:defRPr sz="2701" kern="1200">
          <a:solidFill>
            <a:schemeClr val="tx1"/>
          </a:solidFill>
          <a:latin typeface="+mj-lt"/>
          <a:ea typeface="+mn-ea"/>
          <a:cs typeface="+mn-cs"/>
        </a:defRPr>
      </a:lvl1pPr>
      <a:lvl2pPr marL="743018" indent="-285776" algn="l" defTabSz="914484" rtl="0" eaLnBrk="1" latinLnBrk="0" hangingPunct="1">
        <a:spcBef>
          <a:spcPct val="20000"/>
        </a:spcBef>
        <a:buFont typeface="Arial" pitchFamily="34" charset="0"/>
        <a:buChar char="–"/>
        <a:defRPr sz="2401" kern="1200">
          <a:solidFill>
            <a:schemeClr val="tx1"/>
          </a:solidFill>
          <a:latin typeface="+mj-lt"/>
          <a:ea typeface="+mn-ea"/>
          <a:cs typeface="+mn-cs"/>
        </a:defRPr>
      </a:lvl2pPr>
      <a:lvl3pPr marL="1143104" indent="-228621" algn="l" defTabSz="914484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j-lt"/>
          <a:ea typeface="+mn-ea"/>
          <a:cs typeface="+mn-cs"/>
        </a:defRPr>
      </a:lvl3pPr>
      <a:lvl4pPr marL="1600347" indent="-228621" algn="l" defTabSz="914484" rtl="0" eaLnBrk="1" latinLnBrk="0" hangingPunct="1">
        <a:spcBef>
          <a:spcPct val="20000"/>
        </a:spcBef>
        <a:buFont typeface="Arial" pitchFamily="34" charset="0"/>
        <a:buChar char="–"/>
        <a:defRPr sz="1500" kern="1200">
          <a:solidFill>
            <a:schemeClr val="tx1"/>
          </a:solidFill>
          <a:latin typeface="+mj-lt"/>
          <a:ea typeface="+mn-ea"/>
          <a:cs typeface="+mn-cs"/>
        </a:defRPr>
      </a:lvl4pPr>
      <a:lvl5pPr marL="2057589" indent="-228621" algn="l" defTabSz="914484" rtl="0" eaLnBrk="1" latinLnBrk="0" hangingPunct="1">
        <a:spcBef>
          <a:spcPct val="20000"/>
        </a:spcBef>
        <a:buFont typeface="Arial" pitchFamily="34" charset="0"/>
        <a:buChar char="»"/>
        <a:defRPr sz="1500" kern="1200">
          <a:solidFill>
            <a:schemeClr val="tx1"/>
          </a:solidFill>
          <a:latin typeface="+mj-lt"/>
          <a:ea typeface="+mn-ea"/>
          <a:cs typeface="+mn-cs"/>
        </a:defRPr>
      </a:lvl5pPr>
      <a:lvl6pPr marL="2514830" indent="-228621" algn="l" defTabSz="914484" rtl="0" eaLnBrk="1" latinLnBrk="0" hangingPunct="1">
        <a:spcBef>
          <a:spcPct val="20000"/>
        </a:spcBef>
        <a:buFont typeface="Arial" pitchFamily="34" charset="0"/>
        <a:buChar char="•"/>
        <a:defRPr sz="2026" kern="1200">
          <a:solidFill>
            <a:schemeClr val="tx1"/>
          </a:solidFill>
          <a:latin typeface="+mn-lt"/>
          <a:ea typeface="+mn-ea"/>
          <a:cs typeface="+mn-cs"/>
        </a:defRPr>
      </a:lvl6pPr>
      <a:lvl7pPr marL="2972073" indent="-228621" algn="l" defTabSz="914484" rtl="0" eaLnBrk="1" latinLnBrk="0" hangingPunct="1">
        <a:spcBef>
          <a:spcPct val="20000"/>
        </a:spcBef>
        <a:buFont typeface="Arial" pitchFamily="34" charset="0"/>
        <a:buChar char="•"/>
        <a:defRPr sz="2026" kern="1200">
          <a:solidFill>
            <a:schemeClr val="tx1"/>
          </a:solidFill>
          <a:latin typeface="+mn-lt"/>
          <a:ea typeface="+mn-ea"/>
          <a:cs typeface="+mn-cs"/>
        </a:defRPr>
      </a:lvl7pPr>
      <a:lvl8pPr marL="3429314" indent="-228621" algn="l" defTabSz="914484" rtl="0" eaLnBrk="1" latinLnBrk="0" hangingPunct="1">
        <a:spcBef>
          <a:spcPct val="20000"/>
        </a:spcBef>
        <a:buFont typeface="Arial" pitchFamily="34" charset="0"/>
        <a:buChar char="•"/>
        <a:defRPr sz="2026" kern="1200">
          <a:solidFill>
            <a:schemeClr val="tx1"/>
          </a:solidFill>
          <a:latin typeface="+mn-lt"/>
          <a:ea typeface="+mn-ea"/>
          <a:cs typeface="+mn-cs"/>
        </a:defRPr>
      </a:lvl8pPr>
      <a:lvl9pPr marL="3886556" indent="-228621" algn="l" defTabSz="914484" rtl="0" eaLnBrk="1" latinLnBrk="0" hangingPunct="1">
        <a:spcBef>
          <a:spcPct val="20000"/>
        </a:spcBef>
        <a:buFont typeface="Arial" pitchFamily="34" charset="0"/>
        <a:buChar char="•"/>
        <a:defRPr sz="202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42" algn="l" defTabSz="9144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84" algn="l" defTabSz="9144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726" algn="l" defTabSz="9144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967" algn="l" defTabSz="9144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210" algn="l" defTabSz="9144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451" algn="l" defTabSz="9144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693" algn="l" defTabSz="9144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935" algn="l" defTabSz="9144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40"/>
            <a:ext cx="8229600" cy="711081"/>
          </a:xfrm>
          <a:prstGeom prst="rect">
            <a:avLst/>
          </a:prstGeom>
        </p:spPr>
        <p:txBody>
          <a:bodyPr vert="horz" lIns="0" tIns="60949" rIns="0" bIns="60949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38426"/>
            <a:ext cx="8229600" cy="4987739"/>
          </a:xfrm>
          <a:prstGeom prst="rect">
            <a:avLst/>
          </a:prstGeom>
        </p:spPr>
        <p:txBody>
          <a:bodyPr vert="horz" lIns="0" tIns="60949" rIns="0" bIns="6094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404F2-BE9A-4460-8815-8F645183555F}" type="datetimeFigureOut">
              <a:rPr lang="en-US" smtClean="0"/>
              <a:pPr/>
              <a:t>12/8/2022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1" y="6356352"/>
            <a:ext cx="21336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990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</p:sldLayoutIdLst>
  <p:txStyles>
    <p:titleStyle>
      <a:lvl1pPr algn="l" defTabSz="914484" rtl="0" eaLnBrk="1" latinLnBrk="0" hangingPunct="1">
        <a:spcBef>
          <a:spcPct val="0"/>
        </a:spcBef>
        <a:buNone/>
        <a:defRPr sz="2701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0" indent="0" algn="l" defTabSz="914484" rtl="0" eaLnBrk="1" latinLnBrk="0" hangingPunct="1">
        <a:spcBef>
          <a:spcPct val="20000"/>
        </a:spcBef>
        <a:buFontTx/>
        <a:buNone/>
        <a:defRPr sz="1350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457242" indent="0" algn="l" defTabSz="914484" rtl="0" eaLnBrk="1" latinLnBrk="0" hangingPunct="1">
        <a:spcBef>
          <a:spcPct val="20000"/>
        </a:spcBef>
        <a:buFontTx/>
        <a:buNone/>
        <a:defRPr sz="13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914483" indent="0" algn="l" defTabSz="914484" rtl="0" eaLnBrk="1" latinLnBrk="0" hangingPunct="1">
        <a:spcBef>
          <a:spcPct val="20000"/>
        </a:spcBef>
        <a:buFontTx/>
        <a:buNone/>
        <a:defRPr sz="13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371726" indent="0" algn="l" defTabSz="914484" rtl="0" eaLnBrk="1" latinLnBrk="0" hangingPunct="1">
        <a:spcBef>
          <a:spcPct val="20000"/>
        </a:spcBef>
        <a:buFontTx/>
        <a:buNone/>
        <a:defRPr sz="13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828967" indent="0" algn="l" defTabSz="914484" rtl="0" eaLnBrk="1" latinLnBrk="0" hangingPunct="1">
        <a:spcBef>
          <a:spcPct val="20000"/>
        </a:spcBef>
        <a:buFontTx/>
        <a:buNone/>
        <a:defRPr sz="13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830" indent="-228621" algn="l" defTabSz="914484" rtl="0" eaLnBrk="1" latinLnBrk="0" hangingPunct="1">
        <a:spcBef>
          <a:spcPct val="20000"/>
        </a:spcBef>
        <a:buFont typeface="Arial" pitchFamily="34" charset="0"/>
        <a:buChar char="•"/>
        <a:defRPr sz="2026" kern="1200">
          <a:solidFill>
            <a:schemeClr val="tx1"/>
          </a:solidFill>
          <a:latin typeface="+mn-lt"/>
          <a:ea typeface="+mn-ea"/>
          <a:cs typeface="+mn-cs"/>
        </a:defRPr>
      </a:lvl6pPr>
      <a:lvl7pPr marL="2972073" indent="-228621" algn="l" defTabSz="914484" rtl="0" eaLnBrk="1" latinLnBrk="0" hangingPunct="1">
        <a:spcBef>
          <a:spcPct val="20000"/>
        </a:spcBef>
        <a:buFont typeface="Arial" pitchFamily="34" charset="0"/>
        <a:buChar char="•"/>
        <a:defRPr sz="2026" kern="1200">
          <a:solidFill>
            <a:schemeClr val="tx1"/>
          </a:solidFill>
          <a:latin typeface="+mn-lt"/>
          <a:ea typeface="+mn-ea"/>
          <a:cs typeface="+mn-cs"/>
        </a:defRPr>
      </a:lvl7pPr>
      <a:lvl8pPr marL="3429314" indent="-228621" algn="l" defTabSz="914484" rtl="0" eaLnBrk="1" latinLnBrk="0" hangingPunct="1">
        <a:spcBef>
          <a:spcPct val="20000"/>
        </a:spcBef>
        <a:buFont typeface="Arial" pitchFamily="34" charset="0"/>
        <a:buChar char="•"/>
        <a:defRPr sz="2026" kern="1200">
          <a:solidFill>
            <a:schemeClr val="tx1"/>
          </a:solidFill>
          <a:latin typeface="+mn-lt"/>
          <a:ea typeface="+mn-ea"/>
          <a:cs typeface="+mn-cs"/>
        </a:defRPr>
      </a:lvl8pPr>
      <a:lvl9pPr marL="3886556" indent="-228621" algn="l" defTabSz="914484" rtl="0" eaLnBrk="1" latinLnBrk="0" hangingPunct="1">
        <a:spcBef>
          <a:spcPct val="20000"/>
        </a:spcBef>
        <a:buFont typeface="Arial" pitchFamily="34" charset="0"/>
        <a:buChar char="•"/>
        <a:defRPr sz="202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42" algn="l" defTabSz="9144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84" algn="l" defTabSz="9144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726" algn="l" defTabSz="9144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967" algn="l" defTabSz="9144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210" algn="l" defTabSz="9144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451" algn="l" defTabSz="9144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693" algn="l" defTabSz="9144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935" algn="l" defTabSz="9144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0">
              <a:srgbClr val="EFEDEE"/>
            </a:gs>
            <a:gs pos="53000">
              <a:srgbClr val="F1EFF0"/>
            </a:gs>
            <a:gs pos="77000">
              <a:srgbClr val="EFEDEE"/>
            </a:gs>
            <a:gs pos="100000">
              <a:srgbClr val="EFEBEC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06332"/>
            <a:ext cx="7886700" cy="739056"/>
          </a:xfrm>
          <a:prstGeom prst="rect">
            <a:avLst/>
          </a:prstGeom>
        </p:spPr>
        <p:txBody>
          <a:bodyPr rIns="0">
            <a:normAutofit/>
          </a:bodyPr>
          <a:lstStyle/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219200"/>
            <a:ext cx="7886700" cy="4957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0" y="6305910"/>
            <a:ext cx="9144000" cy="5520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15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www.</a:t>
            </a:r>
            <a:r>
              <a:rPr kumimoji="0" lang="en-US" sz="3200" b="0" i="0" u="none" strike="noStrike" kern="1200" cap="none" spc="15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presentationgo</a:t>
            </a:r>
            <a:r>
              <a:rPr kumimoji="0" lang="en-US" sz="3200" b="0" i="0" u="none" strike="noStrike" kern="1200" cap="none" spc="15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.com</a:t>
            </a:r>
          </a:p>
        </p:txBody>
      </p:sp>
      <p:sp>
        <p:nvSpPr>
          <p:cNvPr id="23" name="Freeform 22"/>
          <p:cNvSpPr/>
          <p:nvPr userDrawn="1"/>
        </p:nvSpPr>
        <p:spPr>
          <a:xfrm rot="5400000">
            <a:off x="91178" y="116438"/>
            <a:ext cx="369496" cy="570902"/>
          </a:xfrm>
          <a:custGeom>
            <a:avLst/>
            <a:gdLst>
              <a:gd name="connsiteX0" fmla="*/ 210916 w 1034764"/>
              <a:gd name="connsiteY0" fmla="*/ 535701 h 1598797"/>
              <a:gd name="connsiteX1" fmla="*/ 331908 w 1034764"/>
              <a:gd name="connsiteY1" fmla="*/ 284049 h 1598797"/>
              <a:gd name="connsiteX2" fmla="*/ 741774 w 1034764"/>
              <a:gd name="connsiteY2" fmla="*/ 315409 h 1598797"/>
              <a:gd name="connsiteX3" fmla="*/ 403935 w 1034764"/>
              <a:gd name="connsiteY3" fmla="*/ 375418 h 1598797"/>
              <a:gd name="connsiteX4" fmla="*/ 266699 w 1034764"/>
              <a:gd name="connsiteY4" fmla="*/ 689905 h 1598797"/>
              <a:gd name="connsiteX5" fmla="*/ 266698 w 1034764"/>
              <a:gd name="connsiteY5" fmla="*/ 689907 h 1598797"/>
              <a:gd name="connsiteX6" fmla="*/ 210916 w 1034764"/>
              <a:gd name="connsiteY6" fmla="*/ 535701 h 1598797"/>
              <a:gd name="connsiteX7" fmla="*/ 134938 w 1034764"/>
              <a:gd name="connsiteY7" fmla="*/ 517381 h 1598797"/>
              <a:gd name="connsiteX8" fmla="*/ 517383 w 1034764"/>
              <a:gd name="connsiteY8" fmla="*/ 899826 h 1598797"/>
              <a:gd name="connsiteX9" fmla="*/ 899828 w 1034764"/>
              <a:gd name="connsiteY9" fmla="*/ 517381 h 1598797"/>
              <a:gd name="connsiteX10" fmla="*/ 517383 w 1034764"/>
              <a:gd name="connsiteY10" fmla="*/ 134936 h 1598797"/>
              <a:gd name="connsiteX11" fmla="*/ 134938 w 1034764"/>
              <a:gd name="connsiteY11" fmla="*/ 517381 h 1598797"/>
              <a:gd name="connsiteX12" fmla="*/ 0 w 1034764"/>
              <a:gd name="connsiteY12" fmla="*/ 517382 h 1598797"/>
              <a:gd name="connsiteX13" fmla="*/ 517382 w 1034764"/>
              <a:gd name="connsiteY13" fmla="*/ 0 h 1598797"/>
              <a:gd name="connsiteX14" fmla="*/ 1034764 w 1034764"/>
              <a:gd name="connsiteY14" fmla="*/ 517382 h 1598797"/>
              <a:gd name="connsiteX15" fmla="*/ 621653 w 1034764"/>
              <a:gd name="connsiteY15" fmla="*/ 1024253 h 1598797"/>
              <a:gd name="connsiteX16" fmla="*/ 620527 w 1034764"/>
              <a:gd name="connsiteY16" fmla="*/ 1024366 h 1598797"/>
              <a:gd name="connsiteX17" fmla="*/ 662992 w 1034764"/>
              <a:gd name="connsiteY17" fmla="*/ 1598797 h 1598797"/>
              <a:gd name="connsiteX18" fmla="*/ 371775 w 1034764"/>
              <a:gd name="connsiteY18" fmla="*/ 1598797 h 1598797"/>
              <a:gd name="connsiteX19" fmla="*/ 414241 w 1034764"/>
              <a:gd name="connsiteY19" fmla="*/ 1024367 h 1598797"/>
              <a:gd name="connsiteX20" fmla="*/ 413112 w 1034764"/>
              <a:gd name="connsiteY20" fmla="*/ 1024253 h 1598797"/>
              <a:gd name="connsiteX21" fmla="*/ 0 w 1034764"/>
              <a:gd name="connsiteY21" fmla="*/ 517382 h 1598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034764" h="1598797">
                <a:moveTo>
                  <a:pt x="210916" y="535701"/>
                </a:moveTo>
                <a:cubicBezTo>
                  <a:pt x="207764" y="443901"/>
                  <a:pt x="249915" y="348683"/>
                  <a:pt x="331908" y="284049"/>
                </a:cubicBezTo>
                <a:cubicBezTo>
                  <a:pt x="463097" y="180634"/>
                  <a:pt x="646600" y="194675"/>
                  <a:pt x="741774" y="315409"/>
                </a:cubicBezTo>
                <a:cubicBezTo>
                  <a:pt x="631231" y="275026"/>
                  <a:pt x="502220" y="297941"/>
                  <a:pt x="403935" y="375418"/>
                </a:cubicBezTo>
                <a:cubicBezTo>
                  <a:pt x="305650" y="452895"/>
                  <a:pt x="253243" y="572989"/>
                  <a:pt x="266699" y="689905"/>
                </a:cubicBezTo>
                <a:lnTo>
                  <a:pt x="266698" y="689907"/>
                </a:lnTo>
                <a:cubicBezTo>
                  <a:pt x="231008" y="644631"/>
                  <a:pt x="212807" y="590781"/>
                  <a:pt x="210916" y="535701"/>
                </a:cubicBezTo>
                <a:close/>
                <a:moveTo>
                  <a:pt x="134938" y="517381"/>
                </a:moveTo>
                <a:cubicBezTo>
                  <a:pt x="134938" y="728600"/>
                  <a:pt x="306164" y="899826"/>
                  <a:pt x="517383" y="899826"/>
                </a:cubicBezTo>
                <a:cubicBezTo>
                  <a:pt x="728602" y="899826"/>
                  <a:pt x="899828" y="728600"/>
                  <a:pt x="899828" y="517381"/>
                </a:cubicBezTo>
                <a:cubicBezTo>
                  <a:pt x="899828" y="306162"/>
                  <a:pt x="728602" y="134936"/>
                  <a:pt x="517383" y="134936"/>
                </a:cubicBezTo>
                <a:cubicBezTo>
                  <a:pt x="306164" y="134936"/>
                  <a:pt x="134938" y="306162"/>
                  <a:pt x="134938" y="517381"/>
                </a:cubicBezTo>
                <a:close/>
                <a:moveTo>
                  <a:pt x="0" y="517382"/>
                </a:moveTo>
                <a:cubicBezTo>
                  <a:pt x="0" y="231640"/>
                  <a:pt x="231640" y="0"/>
                  <a:pt x="517382" y="0"/>
                </a:cubicBezTo>
                <a:cubicBezTo>
                  <a:pt x="803124" y="0"/>
                  <a:pt x="1034764" y="231640"/>
                  <a:pt x="1034764" y="517382"/>
                </a:cubicBezTo>
                <a:cubicBezTo>
                  <a:pt x="1034764" y="767406"/>
                  <a:pt x="857415" y="976008"/>
                  <a:pt x="621653" y="1024253"/>
                </a:cubicBezTo>
                <a:lnTo>
                  <a:pt x="620527" y="1024366"/>
                </a:lnTo>
                <a:lnTo>
                  <a:pt x="662992" y="1598797"/>
                </a:lnTo>
                <a:lnTo>
                  <a:pt x="371775" y="1598797"/>
                </a:lnTo>
                <a:lnTo>
                  <a:pt x="414241" y="1024367"/>
                </a:lnTo>
                <a:lnTo>
                  <a:pt x="413112" y="1024253"/>
                </a:lnTo>
                <a:cubicBezTo>
                  <a:pt x="177349" y="976008"/>
                  <a:pt x="0" y="767406"/>
                  <a:pt x="0" y="5173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12700"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-1654908" y="-73804"/>
            <a:ext cx="1569183" cy="612144"/>
            <a:chOff x="-2096383" y="21447"/>
            <a:chExt cx="1569183" cy="612144"/>
          </a:xfrm>
        </p:grpSpPr>
        <p:sp>
          <p:nvSpPr>
            <p:cNvPr id="10" name="TextBox 9"/>
            <p:cNvSpPr txBox="1"/>
            <p:nvPr userDrawn="1"/>
          </p:nvSpPr>
          <p:spPr>
            <a:xfrm>
              <a:off x="-2096383" y="21447"/>
              <a:ext cx="36580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By:</a:t>
              </a:r>
            </a:p>
          </p:txBody>
        </p:sp>
        <p:sp>
          <p:nvSpPr>
            <p:cNvPr id="11" name="TextBox 10"/>
            <p:cNvSpPr txBox="1"/>
            <p:nvPr userDrawn="1"/>
          </p:nvSpPr>
          <p:spPr>
            <a:xfrm>
              <a:off x="-1002010" y="387370"/>
              <a:ext cx="47481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.com</a:t>
              </a:r>
            </a:p>
          </p:txBody>
        </p:sp>
        <p:pic>
          <p:nvPicPr>
            <p:cNvPr id="12" name="Picture 11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-2018604" y="234547"/>
              <a:ext cx="1405251" cy="185944"/>
            </a:xfrm>
            <a:prstGeom prst="rect">
              <a:avLst/>
            </a:prstGeom>
          </p:spPr>
        </p:pic>
      </p:grpSp>
      <p:sp>
        <p:nvSpPr>
          <p:cNvPr id="13" name="Rectangle 12"/>
          <p:cNvSpPr/>
          <p:nvPr userDrawn="1"/>
        </p:nvSpPr>
        <p:spPr>
          <a:xfrm>
            <a:off x="-88899" y="6959601"/>
            <a:ext cx="162576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b="0" i="0">
                <a:solidFill>
                  <a:srgbClr val="555555"/>
                </a:solidFill>
                <a:effectLst/>
                <a:latin typeface="Open Sans" panose="020B0606030504020204" pitchFamily="34" charset="0"/>
              </a:rPr>
              <a:t>© </a:t>
            </a:r>
            <a:r>
              <a:rPr lang="en-US" sz="1100" b="0" i="0" u="none" strike="noStrike">
                <a:solidFill>
                  <a:srgbClr val="A5CD28"/>
                </a:solidFill>
                <a:effectLst/>
                <a:latin typeface="Open Sans" panose="020B0606030504020204" pitchFamily="34" charset="0"/>
                <a:hlinkClick r:id="rId4" tooltip="PresentationGo!"/>
              </a:rPr>
              <a:t>presentationgo.com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1585770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3600" b="1" kern="1200">
          <a:solidFill>
            <a:schemeClr val="tx1"/>
          </a:solidFill>
          <a:latin typeface="Helvetica" panose="020B0500000000000000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j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547633"/>
            <a:ext cx="8229600" cy="6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Font typeface="Fira Sans Extra Condensed Medium"/>
              <a:buNone/>
              <a:defRPr sz="2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500"/>
              <a:buFont typeface="Fira Sans Extra Condensed Medium"/>
              <a:buNone/>
              <a:defRPr sz="2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500"/>
              <a:buFont typeface="Fira Sans Extra Condensed Medium"/>
              <a:buNone/>
              <a:defRPr sz="2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500"/>
              <a:buFont typeface="Fira Sans Extra Condensed Medium"/>
              <a:buNone/>
              <a:defRPr sz="2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500"/>
              <a:buFont typeface="Fira Sans Extra Condensed Medium"/>
              <a:buNone/>
              <a:defRPr sz="2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500"/>
              <a:buFont typeface="Fira Sans Extra Condensed Medium"/>
              <a:buNone/>
              <a:defRPr sz="2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500"/>
              <a:buFont typeface="Fira Sans Extra Condensed Medium"/>
              <a:buNone/>
              <a:defRPr sz="2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500"/>
              <a:buFont typeface="Fira Sans Extra Condensed Medium"/>
              <a:buNone/>
              <a:defRPr sz="2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500"/>
              <a:buFont typeface="Fira Sans Extra Condensed Medium"/>
              <a:buNone/>
              <a:defRPr sz="2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368733"/>
            <a:ext cx="8229600" cy="49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  <a:defRPr sz="1200"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○"/>
              <a:defRPr sz="1200"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■"/>
              <a:defRPr sz="1200"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●"/>
              <a:defRPr sz="1200"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○"/>
              <a:defRPr sz="1200"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■"/>
              <a:defRPr sz="1200"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●"/>
              <a:defRPr sz="1200"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○"/>
              <a:defRPr sz="1200"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Roboto"/>
              <a:buChar char="■"/>
              <a:defRPr sz="12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2795460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EA4335"/>
          </p15:clr>
        </p15:guide>
        <p15:guide id="2" pos="2880">
          <p15:clr>
            <a:srgbClr val="EA4335"/>
          </p15:clr>
        </p15:guide>
        <p15:guide id="3" pos="288">
          <p15:clr>
            <a:srgbClr val="EA4335"/>
          </p15:clr>
        </p15:guide>
        <p15:guide id="4" pos="5472">
          <p15:clr>
            <a:srgbClr val="EA4335"/>
          </p15:clr>
        </p15:guide>
        <p15:guide id="5" orient="horz" pos="259">
          <p15:clr>
            <a:srgbClr val="EA4335"/>
          </p15:clr>
        </p15:guide>
        <p15:guide id="6" orient="horz" pos="2981">
          <p15:clr>
            <a:srgbClr val="EA4335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0275" y="715533"/>
            <a:ext cx="7723500" cy="6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0275" y="1536633"/>
            <a:ext cx="7723500" cy="46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22254245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1.png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2.png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9.xml"/><Relationship Id="rId6" Type="http://schemas.openxmlformats.org/officeDocument/2006/relationships/hyperlink" Target="https://www.w3.org/TR/vocab-dcat-3/" TargetMode="External"/><Relationship Id="rId5" Type="http://schemas.openxmlformats.org/officeDocument/2006/relationships/image" Target="../media/image23.pn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openxmlformats.org/officeDocument/2006/relationships/image" Target="../media/image25.jpe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0.png"/><Relationship Id="rId7" Type="http://schemas.openxmlformats.org/officeDocument/2006/relationships/image" Target="../media/image27.png"/><Relationship Id="rId12" Type="http://schemas.openxmlformats.org/officeDocument/2006/relationships/image" Target="../media/image3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7.png"/><Relationship Id="rId11" Type="http://schemas.openxmlformats.org/officeDocument/2006/relationships/image" Target="../media/image31.png"/><Relationship Id="rId5" Type="http://schemas.openxmlformats.org/officeDocument/2006/relationships/image" Target="../media/image26.png"/><Relationship Id="rId10" Type="http://schemas.openxmlformats.org/officeDocument/2006/relationships/image" Target="../media/image30.png"/><Relationship Id="rId4" Type="http://schemas.openxmlformats.org/officeDocument/2006/relationships/image" Target="../media/image5.png"/><Relationship Id="rId9" Type="http://schemas.openxmlformats.org/officeDocument/2006/relationships/image" Target="../media/image2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33.png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34.png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7.png"/><Relationship Id="rId7" Type="http://schemas.openxmlformats.org/officeDocument/2006/relationships/image" Target="../media/image10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1.xml"/><Relationship Id="rId6" Type="http://schemas.openxmlformats.org/officeDocument/2006/relationships/image" Target="../media/image9.jpeg"/><Relationship Id="rId5" Type="http://schemas.openxmlformats.org/officeDocument/2006/relationships/image" Target="../media/image5.png"/><Relationship Id="rId10" Type="http://schemas.openxmlformats.org/officeDocument/2006/relationships/image" Target="../media/image13.jpeg"/><Relationship Id="rId4" Type="http://schemas.openxmlformats.org/officeDocument/2006/relationships/image" Target="../media/image8.png"/><Relationship Id="rId9" Type="http://schemas.openxmlformats.org/officeDocument/2006/relationships/image" Target="../media/image12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27.png"/><Relationship Id="rId5" Type="http://schemas.openxmlformats.org/officeDocument/2006/relationships/image" Target="../media/image5.png"/><Relationship Id="rId4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0.png"/><Relationship Id="rId7" Type="http://schemas.openxmlformats.org/officeDocument/2006/relationships/image" Target="../media/image36.png"/><Relationship Id="rId12" Type="http://schemas.openxmlformats.org/officeDocument/2006/relationships/image" Target="../media/image2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35.png"/><Relationship Id="rId11" Type="http://schemas.openxmlformats.org/officeDocument/2006/relationships/image" Target="../media/image39.png"/><Relationship Id="rId5" Type="http://schemas.openxmlformats.org/officeDocument/2006/relationships/image" Target="../media/image26.png"/><Relationship Id="rId10" Type="http://schemas.openxmlformats.org/officeDocument/2006/relationships/image" Target="../media/image38.png"/><Relationship Id="rId4" Type="http://schemas.openxmlformats.org/officeDocument/2006/relationships/image" Target="../media/image5.png"/><Relationship Id="rId9" Type="http://schemas.openxmlformats.org/officeDocument/2006/relationships/image" Target="../media/image37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0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20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7.png"/><Relationship Id="rId5" Type="http://schemas.openxmlformats.org/officeDocument/2006/relationships/image" Target="../media/image26.png"/><Relationship Id="rId10" Type="http://schemas.openxmlformats.org/officeDocument/2006/relationships/image" Target="../media/image44.png"/><Relationship Id="rId4" Type="http://schemas.openxmlformats.org/officeDocument/2006/relationships/image" Target="../media/image5.png"/><Relationship Id="rId9" Type="http://schemas.openxmlformats.org/officeDocument/2006/relationships/image" Target="../media/image4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7.png"/><Relationship Id="rId5" Type="http://schemas.openxmlformats.org/officeDocument/2006/relationships/image" Target="../media/image45.png"/><Relationship Id="rId4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kdnuggets.com/2019/09/overview-topics-extraction-python-latent-dirichlet-allocation.html" TargetMode="External"/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27.png"/><Relationship Id="rId5" Type="http://schemas.openxmlformats.org/officeDocument/2006/relationships/image" Target="../media/image46.jpeg"/><Relationship Id="rId4" Type="http://schemas.openxmlformats.org/officeDocument/2006/relationships/image" Target="../media/image4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7" Type="http://schemas.openxmlformats.org/officeDocument/2006/relationships/image" Target="../media/image7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27.png"/><Relationship Id="rId5" Type="http://schemas.openxmlformats.org/officeDocument/2006/relationships/image" Target="../media/image5.png"/><Relationship Id="rId4" Type="http://schemas.openxmlformats.org/officeDocument/2006/relationships/image" Target="../media/image2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50.png"/><Relationship Id="rId5" Type="http://schemas.openxmlformats.org/officeDocument/2006/relationships/image" Target="../media/image49.png"/><Relationship Id="rId4" Type="http://schemas.openxmlformats.org/officeDocument/2006/relationships/image" Target="../media/image5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52.png"/><Relationship Id="rId5" Type="http://schemas.openxmlformats.org/officeDocument/2006/relationships/image" Target="../media/image51.png"/><Relationship Id="rId4" Type="http://schemas.openxmlformats.org/officeDocument/2006/relationships/image" Target="../media/image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5.png"/><Relationship Id="rId5" Type="http://schemas.openxmlformats.org/officeDocument/2006/relationships/image" Target="../media/image7.png"/><Relationship Id="rId4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0.xml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54.png"/><Relationship Id="rId5" Type="http://schemas.openxmlformats.org/officeDocument/2006/relationships/image" Target="../media/image5.png"/><Relationship Id="rId4" Type="http://schemas.openxmlformats.org/officeDocument/2006/relationships/image" Target="../media/image2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30.xml"/><Relationship Id="rId5" Type="http://schemas.openxmlformats.org/officeDocument/2006/relationships/image" Target="../media/image5.png"/><Relationship Id="rId4" Type="http://schemas.openxmlformats.org/officeDocument/2006/relationships/image" Target="../media/image20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49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57.png"/><Relationship Id="rId5" Type="http://schemas.openxmlformats.org/officeDocument/2006/relationships/image" Target="../media/image5.png"/><Relationship Id="rId4" Type="http://schemas.openxmlformats.org/officeDocument/2006/relationships/image" Target="../media/image20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58.png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19.png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0.xml"/><Relationship Id="rId5" Type="http://schemas.openxmlformats.org/officeDocument/2006/relationships/image" Target="../media/image59.png"/><Relationship Id="rId4" Type="http://schemas.openxmlformats.org/officeDocument/2006/relationships/image" Target="../media/image7.pn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2.png"/><Relationship Id="rId3" Type="http://schemas.openxmlformats.org/officeDocument/2006/relationships/image" Target="../media/image60.png"/><Relationship Id="rId7" Type="http://schemas.openxmlformats.org/officeDocument/2006/relationships/image" Target="../media/image6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5.png"/><Relationship Id="rId5" Type="http://schemas.openxmlformats.org/officeDocument/2006/relationships/image" Target="../media/image20.png"/><Relationship Id="rId4" Type="http://schemas.openxmlformats.org/officeDocument/2006/relationships/image" Target="../media/image7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30.xml"/><Relationship Id="rId5" Type="http://schemas.openxmlformats.org/officeDocument/2006/relationships/image" Target="../media/image5.png"/><Relationship Id="rId4" Type="http://schemas.openxmlformats.org/officeDocument/2006/relationships/image" Target="../media/image20.png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7.png"/><Relationship Id="rId7" Type="http://schemas.openxmlformats.org/officeDocument/2006/relationships/image" Target="../media/image6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64.jpeg"/><Relationship Id="rId5" Type="http://schemas.openxmlformats.org/officeDocument/2006/relationships/image" Target="../media/image5.png"/><Relationship Id="rId4" Type="http://schemas.openxmlformats.org/officeDocument/2006/relationships/image" Target="../media/image20.png"/><Relationship Id="rId9" Type="http://schemas.openxmlformats.org/officeDocument/2006/relationships/image" Target="../media/image6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.png"/><Relationship Id="rId3" Type="http://schemas.openxmlformats.org/officeDocument/2006/relationships/image" Target="../media/image67.png"/><Relationship Id="rId7" Type="http://schemas.openxmlformats.org/officeDocument/2006/relationships/image" Target="../media/image6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5.png"/><Relationship Id="rId5" Type="http://schemas.openxmlformats.org/officeDocument/2006/relationships/image" Target="../media/image20.png"/><Relationship Id="rId4" Type="http://schemas.openxmlformats.org/officeDocument/2006/relationships/image" Target="../media/image7.png"/><Relationship Id="rId9" Type="http://schemas.openxmlformats.org/officeDocument/2006/relationships/image" Target="../media/image70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1.xml"/><Relationship Id="rId6" Type="http://schemas.openxmlformats.org/officeDocument/2006/relationships/hyperlink" Target="http://blog.ncce.org/2014/10/23/using-technology-reach-students-digital-tools-challenged-learners-k-12-online-2014/" TargetMode="External"/><Relationship Id="rId5" Type="http://schemas.openxmlformats.org/officeDocument/2006/relationships/image" Target="../media/image71.jpeg"/><Relationship Id="rId4" Type="http://schemas.openxmlformats.org/officeDocument/2006/relationships/image" Target="../media/image5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7.png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27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10" Type="http://schemas.openxmlformats.org/officeDocument/2006/relationships/image" Target="../media/image72.png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7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0.xml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9.xml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4.png"/><Relationship Id="rId7" Type="http://schemas.openxmlformats.org/officeDocument/2006/relationships/image" Target="../media/image1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10" Type="http://schemas.openxmlformats.org/officeDocument/2006/relationships/image" Target="../media/image7.png"/><Relationship Id="rId4" Type="http://schemas.openxmlformats.org/officeDocument/2006/relationships/image" Target="../media/image15.png"/><Relationship Id="rId9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9.png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699FAF4-F268-42FD-9AE7-7EBC7A5C85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380" r="36178" b="-1"/>
          <a:stretch/>
        </p:blipFill>
        <p:spPr>
          <a:xfrm>
            <a:off x="21" y="1"/>
            <a:ext cx="9143979" cy="6857999"/>
          </a:xfrm>
          <a:prstGeom prst="rect">
            <a:avLst/>
          </a:prstGeom>
        </p:spPr>
      </p:pic>
      <p:sp>
        <p:nvSpPr>
          <p:cNvPr id="5" name="Rectangle 150">
            <a:extLst>
              <a:ext uri="{FF2B5EF4-FFF2-40B4-BE49-F238E27FC236}">
                <a16:creationId xmlns:a16="http://schemas.microsoft.com/office/drawing/2014/main" id="{EB1883BD-BBFD-4193-945D-B063086F926E}"/>
              </a:ext>
            </a:extLst>
          </p:cNvPr>
          <p:cNvSpPr txBox="1">
            <a:spLocks noChangeArrowheads="1"/>
          </p:cNvSpPr>
          <p:nvPr/>
        </p:nvSpPr>
        <p:spPr>
          <a:xfrm>
            <a:off x="455125" y="1883228"/>
            <a:ext cx="8495007" cy="1981200"/>
          </a:xfrm>
          <a:prstGeom prst="rect">
            <a:avLst/>
          </a:prstGeom>
        </p:spPr>
        <p:txBody>
          <a:bodyPr anchor="ctr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sz="4000" b="1" i="1">
                <a:solidFill>
                  <a:schemeClr val="tx1">
                    <a:lumMod val="95000"/>
                    <a:lumOff val="5000"/>
                  </a:schemeClr>
                </a:solidFill>
                <a:latin typeface="Algerian" panose="04020705040A02060702" pitchFamily="82" charset="0"/>
              </a:rPr>
              <a:t>Tagging via Content &amp; Standards</a:t>
            </a:r>
            <a:endParaRPr lang="es-ES" altLang="en-US" sz="4000" b="1" i="1">
              <a:solidFill>
                <a:schemeClr val="tx1">
                  <a:lumMod val="95000"/>
                  <a:lumOff val="5000"/>
                </a:schemeClr>
              </a:solidFill>
              <a:latin typeface="Algerian" panose="04020705040A02060702" pitchFamily="82" charset="0"/>
            </a:endParaRPr>
          </a:p>
        </p:txBody>
      </p:sp>
      <p:sp>
        <p:nvSpPr>
          <p:cNvPr id="6" name="Rectangle 167">
            <a:extLst>
              <a:ext uri="{FF2B5EF4-FFF2-40B4-BE49-F238E27FC236}">
                <a16:creationId xmlns:a16="http://schemas.microsoft.com/office/drawing/2014/main" id="{7924B637-49E4-4EA2-B4A6-3CAAA114E5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66675" y="4556810"/>
            <a:ext cx="5109711" cy="16088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 b="1"/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 b="1"/>
          </a:p>
          <a:p>
            <a:pPr eaLnBrk="1" hangingPunct="1">
              <a:spcBef>
                <a:spcPct val="0"/>
              </a:spcBef>
              <a:buNone/>
            </a:pPr>
            <a:r>
              <a:rPr lang="en-US" altLang="en-US" sz="2000" b="1"/>
              <a:t>Team Data Bees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000" b="1" i="1"/>
              <a:t>Supporting</a:t>
            </a:r>
            <a:br>
              <a:rPr lang="en-US" altLang="en-US" sz="2000" b="1"/>
            </a:br>
            <a:r>
              <a:rPr lang="en-US" altLang="en-US" sz="2000" b="1"/>
              <a:t>MITRE Corporation</a:t>
            </a:r>
            <a:r>
              <a:rPr lang="en-US" altLang="en-US" sz="1800" b="1"/>
              <a:t>
</a:t>
            </a:r>
            <a:endParaRPr lang="es-ES" altLang="en-US" sz="1800" b="1"/>
          </a:p>
        </p:txBody>
      </p:sp>
      <p:pic>
        <p:nvPicPr>
          <p:cNvPr id="7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27073A26-A917-4B4C-BB2B-B9D58AE54B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4288"/>
            <a:ext cx="1116013" cy="1152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5A12CAC-1E3E-4B7A-8892-0AF26244A0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7084" y="6050581"/>
            <a:ext cx="1817914" cy="58970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071675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699FAF4-F268-42FD-9AE7-7EBC7A5C85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380" r="36178" b="-1"/>
          <a:stretch/>
        </p:blipFill>
        <p:spPr>
          <a:xfrm>
            <a:off x="20" y="1"/>
            <a:ext cx="9143979" cy="3289457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81DF696A-01D8-8ECA-D710-F041142A4B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1906" y="4724589"/>
            <a:ext cx="8445829" cy="1145503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40" tIns="45720" rIns="91440" bIns="45720" anchor="t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None/>
            </a:pPr>
            <a:r>
              <a:rPr lang="en-US">
                <a:latin typeface="Algerian"/>
                <a:ea typeface="+mj-ea"/>
                <a:cs typeface="+mj-cs"/>
              </a:rPr>
              <a:t>DATA Acquisition &amp; CLEANING</a:t>
            </a:r>
            <a:endParaRPr lang="en-US">
              <a:ea typeface="+mj-ea"/>
            </a:endParaRPr>
          </a:p>
          <a:p>
            <a:pPr algn="ctr">
              <a:spcBef>
                <a:spcPct val="0"/>
              </a:spcBef>
              <a:buNone/>
            </a:pPr>
            <a:endParaRPr lang="en-US">
              <a:latin typeface="Algerian" panose="04020705040A02060702" pitchFamily="82" charset="0"/>
              <a:ea typeface="+mj-ea"/>
              <a:cs typeface="+mj-cs"/>
            </a:endParaRPr>
          </a:p>
          <a:p>
            <a:pPr algn="ctr">
              <a:lnSpc>
                <a:spcPct val="90000"/>
              </a:lnSpc>
              <a:spcBef>
                <a:spcPct val="0"/>
              </a:spcBef>
              <a:buNone/>
            </a:pPr>
            <a:endParaRPr lang="en-US">
              <a:latin typeface="Algerian" panose="04020705040A02060702" pitchFamily="82" charset="0"/>
              <a:ea typeface="+mj-ea"/>
              <a:cs typeface="+mj-cs"/>
            </a:endParaRPr>
          </a:p>
        </p:txBody>
      </p:sp>
      <p:sp>
        <p:nvSpPr>
          <p:cNvPr id="5" name="Google Shape;790;p16">
            <a:extLst>
              <a:ext uri="{FF2B5EF4-FFF2-40B4-BE49-F238E27FC236}">
                <a16:creationId xmlns:a16="http://schemas.microsoft.com/office/drawing/2014/main" id="{27AFF1ED-DFC5-8B4F-CD18-70BEAA516202}"/>
              </a:ext>
            </a:extLst>
          </p:cNvPr>
          <p:cNvSpPr/>
          <p:nvPr/>
        </p:nvSpPr>
        <p:spPr>
          <a:xfrm>
            <a:off x="200417" y="4664171"/>
            <a:ext cx="859270" cy="762637"/>
          </a:xfrm>
          <a:custGeom>
            <a:avLst/>
            <a:gdLst/>
            <a:ahLst/>
            <a:cxnLst/>
            <a:rect l="l" t="t" r="r" b="b"/>
            <a:pathLst>
              <a:path w="30909" h="27433" extrusionOk="0">
                <a:moveTo>
                  <a:pt x="4977" y="0"/>
                </a:moveTo>
                <a:lnTo>
                  <a:pt x="0" y="27432"/>
                </a:lnTo>
                <a:lnTo>
                  <a:pt x="25932" y="27432"/>
                </a:lnTo>
                <a:lnTo>
                  <a:pt x="30909" y="0"/>
                </a:lnTo>
                <a:close/>
              </a:path>
            </a:pathLst>
          </a:custGeom>
          <a:solidFill>
            <a:srgbClr val="F9F3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</a:pPr>
            <a:r>
              <a:rPr lang="en" sz="4000" kern="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2</a:t>
            </a:r>
            <a:endParaRPr sz="4000" kern="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</p:spTree>
    <p:extLst>
      <p:ext uri="{BB962C8B-B14F-4D97-AF65-F5344CB8AC3E}">
        <p14:creationId xmlns:p14="http://schemas.microsoft.com/office/powerpoint/2010/main" val="289386989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Line 5">
            <a:extLst>
              <a:ext uri="{FF2B5EF4-FFF2-40B4-BE49-F238E27FC236}">
                <a16:creationId xmlns:a16="http://schemas.microsoft.com/office/drawing/2014/main" id="{79923E7C-CE22-4D0A-AAAB-7310A60F1740}"/>
              </a:ext>
            </a:extLst>
          </p:cNvPr>
          <p:cNvSpPr>
            <a:spLocks noChangeShapeType="1"/>
          </p:cNvSpPr>
          <p:nvPr/>
        </p:nvSpPr>
        <p:spPr bwMode="auto">
          <a:xfrm>
            <a:off x="3535889" y="4077072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8598" tIns="34299" rIns="68598" bIns="34299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7" name="Line 6">
            <a:extLst>
              <a:ext uri="{FF2B5EF4-FFF2-40B4-BE49-F238E27FC236}">
                <a16:creationId xmlns:a16="http://schemas.microsoft.com/office/drawing/2014/main" id="{CAD1639F-2A13-40FC-B809-9E9FC5240D24}"/>
              </a:ext>
            </a:extLst>
          </p:cNvPr>
          <p:cNvSpPr>
            <a:spLocks noChangeShapeType="1"/>
          </p:cNvSpPr>
          <p:nvPr/>
        </p:nvSpPr>
        <p:spPr bwMode="auto">
          <a:xfrm>
            <a:off x="3535889" y="4035135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8598" tIns="34299" rIns="68598" bIns="34299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2C271933-9424-4685-8BC3-FF2945D470C8}"/>
              </a:ext>
            </a:extLst>
          </p:cNvPr>
          <p:cNvSpPr>
            <a:spLocks/>
          </p:cNvSpPr>
          <p:nvPr/>
        </p:nvSpPr>
        <p:spPr bwMode="auto">
          <a:xfrm>
            <a:off x="1656520" y="2764874"/>
            <a:ext cx="2230194" cy="949452"/>
          </a:xfrm>
          <a:custGeom>
            <a:avLst/>
            <a:gdLst>
              <a:gd name="T0" fmla="*/ 2386 w 2722"/>
              <a:gd name="T1" fmla="*/ 0 h 1161"/>
              <a:gd name="T2" fmla="*/ 25 w 2722"/>
              <a:gd name="T3" fmla="*/ 971 h 1161"/>
              <a:gd name="T4" fmla="*/ 0 w 2722"/>
              <a:gd name="T5" fmla="*/ 1066 h 1161"/>
              <a:gd name="T6" fmla="*/ 2722 w 2722"/>
              <a:gd name="T7" fmla="*/ 639 h 1161"/>
              <a:gd name="T8" fmla="*/ 2386 w 2722"/>
              <a:gd name="T9" fmla="*/ 0 h 11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722" h="1161">
                <a:moveTo>
                  <a:pt x="2386" y="0"/>
                </a:moveTo>
                <a:cubicBezTo>
                  <a:pt x="2386" y="0"/>
                  <a:pt x="1116" y="1031"/>
                  <a:pt x="25" y="971"/>
                </a:cubicBezTo>
                <a:cubicBezTo>
                  <a:pt x="0" y="1066"/>
                  <a:pt x="0" y="1066"/>
                  <a:pt x="0" y="1066"/>
                </a:cubicBezTo>
                <a:cubicBezTo>
                  <a:pt x="0" y="1066"/>
                  <a:pt x="756" y="1161"/>
                  <a:pt x="2722" y="639"/>
                </a:cubicBezTo>
                <a:lnTo>
                  <a:pt x="2386" y="0"/>
                </a:lnTo>
                <a:close/>
              </a:path>
            </a:pathLst>
          </a:custGeom>
          <a:solidFill>
            <a:srgbClr val="F9F3B1"/>
          </a:solidFill>
          <a:ln w="9525">
            <a:noFill/>
            <a:round/>
            <a:headEnd/>
            <a:tailEnd/>
          </a:ln>
        </p:spPr>
        <p:txBody>
          <a:bodyPr vert="horz" wrap="square" lIns="68598" tIns="34299" rIns="68598" bIns="34299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F6FF0686-A8C5-472D-810E-534158BD8779}"/>
              </a:ext>
            </a:extLst>
          </p:cNvPr>
          <p:cNvSpPr>
            <a:spLocks/>
          </p:cNvSpPr>
          <p:nvPr/>
        </p:nvSpPr>
        <p:spPr bwMode="auto">
          <a:xfrm>
            <a:off x="1656520" y="3742087"/>
            <a:ext cx="2230194" cy="949452"/>
          </a:xfrm>
          <a:custGeom>
            <a:avLst/>
            <a:gdLst>
              <a:gd name="T0" fmla="*/ 2386 w 2722"/>
              <a:gd name="T1" fmla="*/ 1161 h 1161"/>
              <a:gd name="T2" fmla="*/ 25 w 2722"/>
              <a:gd name="T3" fmla="*/ 191 h 1161"/>
              <a:gd name="T4" fmla="*/ 0 w 2722"/>
              <a:gd name="T5" fmla="*/ 95 h 1161"/>
              <a:gd name="T6" fmla="*/ 2722 w 2722"/>
              <a:gd name="T7" fmla="*/ 523 h 1161"/>
              <a:gd name="T8" fmla="*/ 2386 w 2722"/>
              <a:gd name="T9" fmla="*/ 1161 h 11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722" h="1161">
                <a:moveTo>
                  <a:pt x="2386" y="1161"/>
                </a:moveTo>
                <a:cubicBezTo>
                  <a:pt x="2386" y="1161"/>
                  <a:pt x="1116" y="131"/>
                  <a:pt x="25" y="191"/>
                </a:cubicBezTo>
                <a:cubicBezTo>
                  <a:pt x="0" y="95"/>
                  <a:pt x="0" y="95"/>
                  <a:pt x="0" y="95"/>
                </a:cubicBezTo>
                <a:cubicBezTo>
                  <a:pt x="0" y="95"/>
                  <a:pt x="756" y="0"/>
                  <a:pt x="2722" y="523"/>
                </a:cubicBezTo>
                <a:lnTo>
                  <a:pt x="2386" y="1161"/>
                </a:lnTo>
                <a:close/>
              </a:path>
            </a:pathLst>
          </a:custGeom>
          <a:solidFill>
            <a:srgbClr val="FF9966"/>
          </a:solidFill>
          <a:ln w="9525">
            <a:noFill/>
            <a:round/>
            <a:headEnd/>
            <a:tailEnd/>
          </a:ln>
        </p:spPr>
        <p:txBody>
          <a:bodyPr vert="horz" wrap="square" lIns="68598" tIns="34299" rIns="68598" bIns="34299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E97569E2-1152-4AAB-A36D-25D6C9380A83}"/>
              </a:ext>
            </a:extLst>
          </p:cNvPr>
          <p:cNvSpPr>
            <a:spLocks/>
          </p:cNvSpPr>
          <p:nvPr/>
        </p:nvSpPr>
        <p:spPr bwMode="auto">
          <a:xfrm>
            <a:off x="1760165" y="3428885"/>
            <a:ext cx="2698443" cy="629266"/>
          </a:xfrm>
          <a:custGeom>
            <a:avLst/>
            <a:gdLst>
              <a:gd name="T0" fmla="*/ 3293 w 3293"/>
              <a:gd name="T1" fmla="*/ 0 h 769"/>
              <a:gd name="T2" fmla="*/ 0 w 3293"/>
              <a:gd name="T3" fmla="*/ 339 h 769"/>
              <a:gd name="T4" fmla="*/ 0 w 3293"/>
              <a:gd name="T5" fmla="*/ 424 h 769"/>
              <a:gd name="T6" fmla="*/ 3293 w 3293"/>
              <a:gd name="T7" fmla="*/ 769 h 769"/>
              <a:gd name="T8" fmla="*/ 3293 w 3293"/>
              <a:gd name="T9" fmla="*/ 0 h 7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293" h="769">
                <a:moveTo>
                  <a:pt x="3293" y="0"/>
                </a:moveTo>
                <a:cubicBezTo>
                  <a:pt x="3293" y="0"/>
                  <a:pt x="1091" y="438"/>
                  <a:pt x="0" y="339"/>
                </a:cubicBezTo>
                <a:cubicBezTo>
                  <a:pt x="0" y="424"/>
                  <a:pt x="0" y="424"/>
                  <a:pt x="0" y="424"/>
                </a:cubicBezTo>
                <a:cubicBezTo>
                  <a:pt x="0" y="424"/>
                  <a:pt x="1384" y="477"/>
                  <a:pt x="3293" y="769"/>
                </a:cubicBezTo>
                <a:lnTo>
                  <a:pt x="3293" y="0"/>
                </a:lnTo>
                <a:close/>
              </a:path>
            </a:pathLst>
          </a:custGeom>
          <a:solidFill>
            <a:srgbClr val="A6DCBF"/>
          </a:solidFill>
          <a:ln w="9525">
            <a:noFill/>
            <a:round/>
            <a:headEnd/>
            <a:tailEnd/>
          </a:ln>
        </p:spPr>
        <p:txBody>
          <a:bodyPr vert="horz" wrap="square" lIns="68598" tIns="34299" rIns="68598" bIns="34299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D48F1333-B9ED-444F-BB87-4291E8884732}"/>
              </a:ext>
            </a:extLst>
          </p:cNvPr>
          <p:cNvSpPr>
            <a:spLocks/>
          </p:cNvSpPr>
          <p:nvPr/>
        </p:nvSpPr>
        <p:spPr bwMode="auto">
          <a:xfrm>
            <a:off x="1676879" y="2165220"/>
            <a:ext cx="1665705" cy="1404745"/>
          </a:xfrm>
          <a:custGeom>
            <a:avLst/>
            <a:gdLst>
              <a:gd name="T0" fmla="*/ 1281 w 2033"/>
              <a:gd name="T1" fmla="*/ 0 h 1719"/>
              <a:gd name="T2" fmla="*/ 0 w 2033"/>
              <a:gd name="T3" fmla="*/ 1528 h 1719"/>
              <a:gd name="T4" fmla="*/ 0 w 2033"/>
              <a:gd name="T5" fmla="*/ 1641 h 1719"/>
              <a:gd name="T6" fmla="*/ 2033 w 2033"/>
              <a:gd name="T7" fmla="*/ 310 h 1719"/>
              <a:gd name="T8" fmla="*/ 1281 w 2033"/>
              <a:gd name="T9" fmla="*/ 0 h 17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33" h="1719">
                <a:moveTo>
                  <a:pt x="1281" y="0"/>
                </a:moveTo>
                <a:cubicBezTo>
                  <a:pt x="1281" y="0"/>
                  <a:pt x="822" y="1383"/>
                  <a:pt x="0" y="1528"/>
                </a:cubicBezTo>
                <a:cubicBezTo>
                  <a:pt x="0" y="1641"/>
                  <a:pt x="0" y="1641"/>
                  <a:pt x="0" y="1641"/>
                </a:cubicBezTo>
                <a:cubicBezTo>
                  <a:pt x="0" y="1641"/>
                  <a:pt x="1182" y="1719"/>
                  <a:pt x="2033" y="310"/>
                </a:cubicBezTo>
                <a:lnTo>
                  <a:pt x="1281" y="0"/>
                </a:lnTo>
                <a:close/>
              </a:path>
            </a:pathLst>
          </a:custGeom>
          <a:solidFill>
            <a:srgbClr val="7DD8E9"/>
          </a:solidFill>
          <a:ln w="9525">
            <a:noFill/>
            <a:round/>
            <a:headEnd/>
            <a:tailEnd/>
          </a:ln>
        </p:spPr>
        <p:txBody>
          <a:bodyPr vert="horz" wrap="square" lIns="68598" tIns="34299" rIns="68598" bIns="34299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BC21A251-2D8A-4CA5-9443-44C1231EB869}"/>
              </a:ext>
            </a:extLst>
          </p:cNvPr>
          <p:cNvSpPr>
            <a:spLocks/>
          </p:cNvSpPr>
          <p:nvPr/>
        </p:nvSpPr>
        <p:spPr bwMode="auto">
          <a:xfrm>
            <a:off x="1676879" y="3888299"/>
            <a:ext cx="1665705" cy="1403820"/>
          </a:xfrm>
          <a:custGeom>
            <a:avLst/>
            <a:gdLst>
              <a:gd name="T0" fmla="*/ 1281 w 2033"/>
              <a:gd name="T1" fmla="*/ 1718 h 1718"/>
              <a:gd name="T2" fmla="*/ 0 w 2033"/>
              <a:gd name="T3" fmla="*/ 190 h 1718"/>
              <a:gd name="T4" fmla="*/ 0 w 2033"/>
              <a:gd name="T5" fmla="*/ 77 h 1718"/>
              <a:gd name="T6" fmla="*/ 2033 w 2033"/>
              <a:gd name="T7" fmla="*/ 1408 h 1718"/>
              <a:gd name="T8" fmla="*/ 1281 w 2033"/>
              <a:gd name="T9" fmla="*/ 1718 h 17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33" h="1718">
                <a:moveTo>
                  <a:pt x="1281" y="1718"/>
                </a:moveTo>
                <a:cubicBezTo>
                  <a:pt x="1281" y="1718"/>
                  <a:pt x="822" y="335"/>
                  <a:pt x="0" y="190"/>
                </a:cubicBezTo>
                <a:cubicBezTo>
                  <a:pt x="0" y="77"/>
                  <a:pt x="0" y="77"/>
                  <a:pt x="0" y="77"/>
                </a:cubicBezTo>
                <a:cubicBezTo>
                  <a:pt x="0" y="77"/>
                  <a:pt x="1182" y="0"/>
                  <a:pt x="2033" y="1408"/>
                </a:cubicBezTo>
                <a:lnTo>
                  <a:pt x="1281" y="1718"/>
                </a:lnTo>
                <a:close/>
              </a:path>
            </a:pathLst>
          </a:custGeom>
          <a:solidFill>
            <a:srgbClr val="AC9FEB"/>
          </a:solidFill>
          <a:ln w="9525">
            <a:noFill/>
            <a:round/>
            <a:headEnd/>
            <a:tailEnd/>
          </a:ln>
        </p:spPr>
        <p:txBody>
          <a:bodyPr vert="horz" wrap="square" lIns="68598" tIns="34299" rIns="68598" bIns="34299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0D73078-6033-49FF-AB64-27917F3D7798}"/>
              </a:ext>
            </a:extLst>
          </p:cNvPr>
          <p:cNvSpPr/>
          <p:nvPr/>
        </p:nvSpPr>
        <p:spPr>
          <a:xfrm>
            <a:off x="2657514" y="1859567"/>
            <a:ext cx="754366" cy="754366"/>
          </a:xfrm>
          <a:prstGeom prst="ellipse">
            <a:avLst/>
          </a:prstGeom>
          <a:solidFill>
            <a:srgbClr val="7DD8E9"/>
          </a:solidFill>
          <a:ln w="57150">
            <a:solidFill>
              <a:schemeClr val="bg1"/>
            </a:solidFill>
          </a:ln>
          <a:effectLst>
            <a:outerShdw blurRad="279400" dir="5400000" algn="t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C6FD269-B6A7-4413-A19E-282E5866CD44}"/>
              </a:ext>
            </a:extLst>
          </p:cNvPr>
          <p:cNvSpPr txBox="1"/>
          <p:nvPr/>
        </p:nvSpPr>
        <p:spPr>
          <a:xfrm>
            <a:off x="3487359" y="1925372"/>
            <a:ext cx="1229274" cy="300082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txBody>
          <a:bodyPr wrap="square" lIns="0" rIns="0" rtlCol="0" anchor="ctr">
            <a:spAutoFit/>
          </a:bodyPr>
          <a:lstStyle/>
          <a:p>
            <a:pPr marL="0" marR="0" lvl="0" indent="0" algn="ctr" defTabSz="9144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50" b="1" i="0" u="none" strike="noStrike" kern="1200" cap="none" spc="0" normalizeH="0" baseline="0" noProof="0">
                <a:ln>
                  <a:noFill/>
                </a:ln>
                <a:solidFill>
                  <a:schemeClr val="accent5">
                    <a:lumMod val="60000"/>
                    <a:lumOff val="4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BBC UK News</a:t>
            </a:r>
            <a:endParaRPr kumimoji="0" lang="en-IN" sz="1350" b="1" i="0" u="none" strike="noStrike" kern="1200" cap="none" spc="0" normalizeH="0" baseline="0" noProof="0">
              <a:ln>
                <a:noFill/>
              </a:ln>
              <a:solidFill>
                <a:schemeClr val="accent5">
                  <a:lumMod val="60000"/>
                  <a:lumOff val="40000"/>
                </a:schemeClr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7379EAB-2F9D-4404-B51F-41979EA48742}"/>
              </a:ext>
            </a:extLst>
          </p:cNvPr>
          <p:cNvSpPr txBox="1"/>
          <p:nvPr/>
        </p:nvSpPr>
        <p:spPr>
          <a:xfrm>
            <a:off x="5084704" y="3619290"/>
            <a:ext cx="1332544" cy="307777"/>
          </a:xfrm>
          <a:prstGeom prst="rect">
            <a:avLst/>
          </a:prstGeom>
          <a:noFill/>
          <a:ln>
            <a:solidFill>
              <a:schemeClr val="accent5">
                <a:lumMod val="75000"/>
              </a:schemeClr>
            </a:solidFill>
          </a:ln>
        </p:spPr>
        <p:txBody>
          <a:bodyPr wrap="square" lIns="0" rIns="0" rtlCol="0" anchor="ctr">
            <a:spAutoFit/>
          </a:bodyPr>
          <a:lstStyle/>
          <a:p>
            <a:pPr marL="0" marR="0" lvl="0" indent="0" algn="ctr" defTabSz="9144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50" b="1" i="0" u="none" strike="noStrike" kern="1200" cap="none" spc="0" normalizeH="0" baseline="0" noProof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CNBC News </a:t>
            </a:r>
            <a:endParaRPr kumimoji="0" lang="en-IN" sz="1350" b="1" i="0" u="none" strike="noStrike" kern="1200" cap="none" spc="0" normalizeH="0" baseline="0" noProof="0">
              <a:ln>
                <a:noFill/>
              </a:ln>
              <a:solidFill>
                <a:schemeClr val="accent4">
                  <a:lumMod val="75000"/>
                </a:schemeClr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CC4C257-091D-4248-A4A3-EE6F38F26134}"/>
              </a:ext>
            </a:extLst>
          </p:cNvPr>
          <p:cNvSpPr txBox="1"/>
          <p:nvPr/>
        </p:nvSpPr>
        <p:spPr>
          <a:xfrm>
            <a:off x="4335683" y="2606467"/>
            <a:ext cx="2148164" cy="307777"/>
          </a:xfrm>
          <a:prstGeom prst="rect">
            <a:avLst/>
          </a:prstGeom>
          <a:noFill/>
        </p:spPr>
        <p:txBody>
          <a:bodyPr wrap="square" lIns="0" rIns="0" rtlCol="0" anchor="ctr">
            <a:spAutoFit/>
          </a:bodyPr>
          <a:lstStyle/>
          <a:p>
            <a:pPr marL="0" marR="0" lvl="0" indent="0" algn="l" defTabSz="9144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ECB448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Al Jazeera English News </a:t>
            </a:r>
            <a:endParaRPr kumimoji="0" lang="en-IN" sz="1400" b="1" i="0" u="none" strike="noStrike" kern="1200" cap="none" spc="0" normalizeH="0" baseline="0" noProof="0">
              <a:ln>
                <a:noFill/>
              </a:ln>
              <a:solidFill>
                <a:srgbClr val="ECB448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93B240F-3299-495C-9F77-38EB1097199E}"/>
              </a:ext>
            </a:extLst>
          </p:cNvPr>
          <p:cNvSpPr txBox="1"/>
          <p:nvPr/>
        </p:nvSpPr>
        <p:spPr>
          <a:xfrm>
            <a:off x="4367670" y="4399428"/>
            <a:ext cx="1941369" cy="300082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txBody>
          <a:bodyPr wrap="square" lIns="0" rIns="0" rtlCol="0" anchor="ctr">
            <a:spAutoFit/>
          </a:bodyPr>
          <a:lstStyle/>
          <a:p>
            <a:pPr marL="0" marR="0" lvl="0" indent="0" algn="ctr" defTabSz="9144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50" b="1" i="0" u="none" strike="noStrike" kern="1200" cap="none" spc="0" normalizeH="0" baseline="0" noProof="0">
                <a:ln>
                  <a:noFill/>
                </a:ln>
                <a:solidFill>
                  <a:srgbClr val="D16B11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Japan Times news </a:t>
            </a:r>
            <a:endParaRPr kumimoji="0" lang="en-IN" sz="1350" b="1" i="0" u="none" strike="noStrike" kern="1200" cap="none" spc="0" normalizeH="0" baseline="0" noProof="0">
              <a:ln>
                <a:noFill/>
              </a:ln>
              <a:solidFill>
                <a:srgbClr val="D16B11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E1393B5-D7F4-4549-B678-CBEDF5BDB5AE}"/>
              </a:ext>
            </a:extLst>
          </p:cNvPr>
          <p:cNvSpPr txBox="1"/>
          <p:nvPr/>
        </p:nvSpPr>
        <p:spPr>
          <a:xfrm>
            <a:off x="3519656" y="5233938"/>
            <a:ext cx="1138560" cy="307777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txBody>
          <a:bodyPr wrap="square" lIns="0" rIns="0" rtlCol="0" anchor="ctr">
            <a:spAutoFit/>
          </a:bodyPr>
          <a:lstStyle/>
          <a:p>
            <a:pPr marL="0" marR="0" lvl="0" indent="0" algn="ctr" defTabSz="9144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867CBB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 </a:t>
            </a:r>
            <a:r>
              <a:rPr kumimoji="0" lang="en-US" sz="1350" b="1" i="0" u="none" strike="noStrike" kern="1200" cap="none" spc="0" normalizeH="0" baseline="0" noProof="0">
                <a:ln>
                  <a:noFill/>
                </a:ln>
                <a:solidFill>
                  <a:srgbClr val="867CBB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CNN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867CBB"/>
                </a:solidFill>
                <a:effectLst/>
                <a:uLnTx/>
                <a:uFillTx/>
                <a:latin typeface="Arial" panose="020B0604020202020204" pitchFamily="34" charset="0"/>
                <a:ea typeface="+mn-lt"/>
                <a:cs typeface="Calibri"/>
              </a:rPr>
              <a:t> </a:t>
            </a:r>
            <a:r>
              <a:rPr kumimoji="0" lang="en-US" sz="1350" b="1" i="0" u="none" strike="noStrike" kern="1200" cap="none" spc="0" normalizeH="0" baseline="0" noProof="0">
                <a:ln>
                  <a:noFill/>
                </a:ln>
                <a:solidFill>
                  <a:srgbClr val="867CBB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News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867CBB"/>
                </a:solidFill>
                <a:effectLst/>
                <a:uLnTx/>
                <a:uFillTx/>
                <a:ea typeface="+mn-lt"/>
                <a:cs typeface="Calibri"/>
              </a:rPr>
              <a:t> </a:t>
            </a:r>
            <a:endParaRPr kumimoji="0" lang="en-IN" sz="1350" b="1" i="0" u="none" strike="noStrike" kern="1200" cap="none" spc="0" normalizeH="0" baseline="0" noProof="0">
              <a:ln>
                <a:noFill/>
              </a:ln>
              <a:solidFill>
                <a:srgbClr val="867CBB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B39ED7A-E4DB-4A78-A74A-961C862BCEC2}"/>
              </a:ext>
            </a:extLst>
          </p:cNvPr>
          <p:cNvSpPr/>
          <p:nvPr/>
        </p:nvSpPr>
        <p:spPr>
          <a:xfrm>
            <a:off x="960955" y="3192987"/>
            <a:ext cx="1101062" cy="1101062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57150">
            <a:solidFill>
              <a:schemeClr val="bg1"/>
            </a:solidFill>
          </a:ln>
          <a:effectLst>
            <a:outerShdw blurRad="279400" dir="5400000" algn="t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3C95160E-1E14-4AFF-ADA3-64211D620E46}"/>
              </a:ext>
            </a:extLst>
          </p:cNvPr>
          <p:cNvSpPr/>
          <p:nvPr/>
        </p:nvSpPr>
        <p:spPr>
          <a:xfrm>
            <a:off x="2801567" y="1929125"/>
            <a:ext cx="456537" cy="370607"/>
          </a:xfrm>
          <a:prstGeom prst="ellipse">
            <a:avLst/>
          </a:prstGeom>
          <a:gradFill flip="none" rotWithShape="1">
            <a:gsLst>
              <a:gs pos="0">
                <a:schemeClr val="bg1">
                  <a:alpha val="40000"/>
                </a:schemeClr>
              </a:gs>
              <a:gs pos="90000">
                <a:schemeClr val="bg1">
                  <a:lumMod val="85000"/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3D2CB601-9E46-4E8B-89DB-9BD1CDB98F31}"/>
              </a:ext>
            </a:extLst>
          </p:cNvPr>
          <p:cNvGrpSpPr/>
          <p:nvPr/>
        </p:nvGrpSpPr>
        <p:grpSpPr>
          <a:xfrm>
            <a:off x="3465745" y="2568426"/>
            <a:ext cx="754366" cy="754366"/>
            <a:chOff x="4619789" y="2281866"/>
            <a:chExt cx="1005560" cy="1005560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FAA270C9-E214-409C-A2A9-AA9EF25B0465}"/>
                </a:ext>
              </a:extLst>
            </p:cNvPr>
            <p:cNvSpPr/>
            <p:nvPr/>
          </p:nvSpPr>
          <p:spPr>
            <a:xfrm>
              <a:off x="4619789" y="2281866"/>
              <a:ext cx="1005560" cy="1005560"/>
            </a:xfrm>
            <a:prstGeom prst="ellipse">
              <a:avLst/>
            </a:prstGeom>
            <a:solidFill>
              <a:srgbClr val="F9F3B1"/>
            </a:solidFill>
            <a:ln w="57150">
              <a:solidFill>
                <a:schemeClr val="bg1"/>
              </a:solidFill>
            </a:ln>
            <a:effectLst>
              <a:outerShdw blurRad="279400" dir="5400000" algn="t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8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1FF03B66-5968-4CDB-A141-50CA5D51E36C}"/>
                </a:ext>
              </a:extLst>
            </p:cNvPr>
            <p:cNvSpPr/>
            <p:nvPr/>
          </p:nvSpPr>
          <p:spPr>
            <a:xfrm>
              <a:off x="4821378" y="2378594"/>
              <a:ext cx="608558" cy="494014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alpha val="40000"/>
                  </a:schemeClr>
                </a:gs>
                <a:gs pos="90000">
                  <a:schemeClr val="bg1">
                    <a:lumMod val="85000"/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8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D6D03B98-8CC8-4CCA-9948-D85451470C43}"/>
              </a:ext>
            </a:extLst>
          </p:cNvPr>
          <p:cNvGrpSpPr/>
          <p:nvPr/>
        </p:nvGrpSpPr>
        <p:grpSpPr>
          <a:xfrm>
            <a:off x="4227603" y="3366335"/>
            <a:ext cx="754366" cy="754366"/>
            <a:chOff x="5635335" y="3345468"/>
            <a:chExt cx="1005560" cy="1005560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5FCA97DA-1722-4361-8EF8-A69B0C969E86}"/>
                </a:ext>
              </a:extLst>
            </p:cNvPr>
            <p:cNvSpPr/>
            <p:nvPr/>
          </p:nvSpPr>
          <p:spPr>
            <a:xfrm>
              <a:off x="5635335" y="3345468"/>
              <a:ext cx="1005560" cy="1005560"/>
            </a:xfrm>
            <a:prstGeom prst="ellipse">
              <a:avLst/>
            </a:prstGeom>
            <a:solidFill>
              <a:srgbClr val="A6DCBF"/>
            </a:solidFill>
            <a:ln w="57150">
              <a:solidFill>
                <a:schemeClr val="bg1"/>
              </a:solidFill>
            </a:ln>
            <a:effectLst>
              <a:outerShdw blurRad="279400" dir="5400000" algn="t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8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A97E8BF4-2905-4A12-A1BF-7DEE7014577C}"/>
                </a:ext>
              </a:extLst>
            </p:cNvPr>
            <p:cNvSpPr/>
            <p:nvPr/>
          </p:nvSpPr>
          <p:spPr>
            <a:xfrm>
              <a:off x="5822042" y="3439643"/>
              <a:ext cx="608558" cy="494014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alpha val="40000"/>
                  </a:schemeClr>
                </a:gs>
                <a:gs pos="90000">
                  <a:schemeClr val="bg1">
                    <a:lumMod val="85000"/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8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F186534B-B428-431C-A9FB-C264BA869047}"/>
              </a:ext>
            </a:extLst>
          </p:cNvPr>
          <p:cNvGrpSpPr/>
          <p:nvPr/>
        </p:nvGrpSpPr>
        <p:grpSpPr>
          <a:xfrm>
            <a:off x="3465745" y="4145138"/>
            <a:ext cx="754366" cy="754366"/>
            <a:chOff x="4619789" y="4383602"/>
            <a:chExt cx="1005560" cy="1005560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9B0B220A-43D3-4F05-8A5B-153609A7CDC3}"/>
                </a:ext>
              </a:extLst>
            </p:cNvPr>
            <p:cNvSpPr/>
            <p:nvPr/>
          </p:nvSpPr>
          <p:spPr>
            <a:xfrm>
              <a:off x="4619789" y="4383602"/>
              <a:ext cx="1005560" cy="1005560"/>
            </a:xfrm>
            <a:prstGeom prst="ellipse">
              <a:avLst/>
            </a:prstGeom>
            <a:solidFill>
              <a:srgbClr val="FF9966"/>
            </a:solidFill>
            <a:ln w="57150">
              <a:solidFill>
                <a:schemeClr val="bg1"/>
              </a:solidFill>
            </a:ln>
            <a:effectLst>
              <a:outerShdw blurRad="279400" dir="5400000" algn="t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8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0B9086A6-D349-46C0-B3EC-BA1F04B55FD1}"/>
                </a:ext>
              </a:extLst>
            </p:cNvPr>
            <p:cNvSpPr/>
            <p:nvPr/>
          </p:nvSpPr>
          <p:spPr>
            <a:xfrm>
              <a:off x="4821378" y="4483439"/>
              <a:ext cx="608558" cy="494014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alpha val="40000"/>
                  </a:schemeClr>
                </a:gs>
                <a:gs pos="90000">
                  <a:schemeClr val="bg1">
                    <a:lumMod val="85000"/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8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6D2E73EC-679B-450C-8203-787575D734D8}"/>
              </a:ext>
            </a:extLst>
          </p:cNvPr>
          <p:cNvGrpSpPr/>
          <p:nvPr/>
        </p:nvGrpSpPr>
        <p:grpSpPr>
          <a:xfrm>
            <a:off x="2657514" y="4781123"/>
            <a:ext cx="754366" cy="754366"/>
            <a:chOff x="3542428" y="5231361"/>
            <a:chExt cx="1005560" cy="1005560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14AE5286-742B-4620-8621-801B34F5CAF1}"/>
                </a:ext>
              </a:extLst>
            </p:cNvPr>
            <p:cNvSpPr/>
            <p:nvPr/>
          </p:nvSpPr>
          <p:spPr>
            <a:xfrm>
              <a:off x="3542428" y="5231361"/>
              <a:ext cx="1005560" cy="1005560"/>
            </a:xfrm>
            <a:prstGeom prst="ellipse">
              <a:avLst/>
            </a:prstGeom>
            <a:solidFill>
              <a:srgbClr val="AC9FEB"/>
            </a:solidFill>
            <a:ln w="57150">
              <a:solidFill>
                <a:schemeClr val="bg1"/>
              </a:solidFill>
            </a:ln>
            <a:effectLst>
              <a:outerShdw blurRad="279400" dir="5400000" algn="t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8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BB2C2E91-1183-4751-943A-DD0E6471F163}"/>
                </a:ext>
              </a:extLst>
            </p:cNvPr>
            <p:cNvSpPr/>
            <p:nvPr/>
          </p:nvSpPr>
          <p:spPr>
            <a:xfrm>
              <a:off x="3751702" y="5320201"/>
              <a:ext cx="608558" cy="494014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alpha val="40000"/>
                  </a:schemeClr>
                </a:gs>
                <a:gs pos="90000">
                  <a:schemeClr val="bg1">
                    <a:lumMod val="85000"/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8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42" name="Rectangle 41">
            <a:extLst>
              <a:ext uri="{FF2B5EF4-FFF2-40B4-BE49-F238E27FC236}">
                <a16:creationId xmlns:a16="http://schemas.microsoft.com/office/drawing/2014/main" id="{3C3C5097-46C3-401C-B9E0-F77DECCDFD50}"/>
              </a:ext>
            </a:extLst>
          </p:cNvPr>
          <p:cNvSpPr/>
          <p:nvPr/>
        </p:nvSpPr>
        <p:spPr>
          <a:xfrm>
            <a:off x="4834986" y="1971822"/>
            <a:ext cx="4358793" cy="584775"/>
          </a:xfrm>
          <a:prstGeom prst="rect">
            <a:avLst/>
          </a:prstGeom>
        </p:spPr>
        <p:txBody>
          <a:bodyPr wrap="square" lIns="0" rIns="0" anchor="ctr">
            <a:spAutoFit/>
          </a:bodyPr>
          <a:lstStyle/>
          <a:p>
            <a:pPr marL="0" marR="0" lvl="0" indent="0" algn="l" defTabSz="9144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BBC is responsible for the gathering and </a:t>
            </a: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haroni" panose="02010803020104030203" pitchFamily="2" charset="-79"/>
              </a:rPr>
              <a:t>broadcasting</a:t>
            </a: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of news and current affairs in the UK</a:t>
            </a:r>
            <a:r>
              <a:rPr kumimoji="0" lang="en-IN" sz="16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Calibri"/>
                <a:ea typeface="Open Sans" panose="020B0606030504020204" pitchFamily="34" charset="0"/>
                <a:cs typeface="Open Sans" panose="020B0606030504020204" pitchFamily="34" charset="0"/>
              </a:rPr>
              <a:t>. 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755D18E0-733F-4075-B263-D89CA21C4E19}"/>
              </a:ext>
            </a:extLst>
          </p:cNvPr>
          <p:cNvSpPr/>
          <p:nvPr/>
        </p:nvSpPr>
        <p:spPr>
          <a:xfrm>
            <a:off x="5271748" y="3998432"/>
            <a:ext cx="3916335" cy="338554"/>
          </a:xfrm>
          <a:prstGeom prst="rect">
            <a:avLst/>
          </a:prstGeom>
        </p:spPr>
        <p:txBody>
          <a:bodyPr wrap="square" lIns="0" rIns="0" anchor="ctr">
            <a:spAutoFit/>
          </a:bodyPr>
          <a:lstStyle/>
          <a:p>
            <a:pPr marL="0" marR="0" lvl="0" indent="0" algn="l" defTabSz="9144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anose="020B0604020202020204" pitchFamily="34" charset="0"/>
              </a:rPr>
              <a:t>CNBC is a business and financial news dataset</a:t>
            </a:r>
            <a:endParaRPr kumimoji="0" lang="en-IN" sz="16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C5CFEE03-D6B2-4237-A8FC-911B0F24A991}"/>
              </a:ext>
            </a:extLst>
          </p:cNvPr>
          <p:cNvSpPr/>
          <p:nvPr/>
        </p:nvSpPr>
        <p:spPr>
          <a:xfrm>
            <a:off x="5482951" y="2935444"/>
            <a:ext cx="3916335" cy="584775"/>
          </a:xfrm>
          <a:prstGeom prst="rect">
            <a:avLst/>
          </a:prstGeom>
        </p:spPr>
        <p:txBody>
          <a:bodyPr wrap="square" lIns="0" rIns="0" anchor="ctr">
            <a:spAutoFit/>
          </a:bodyPr>
          <a:lstStyle/>
          <a:p>
            <a:pPr marL="0" marR="0" lvl="0" indent="0" algn="l" defTabSz="9144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anose="020B0604020202020204" pitchFamily="34" charset="0"/>
              </a:rPr>
              <a:t>Al Jazeera English News Is an international English-language television broadcaster</a:t>
            </a: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anose="020B0604020202020204" pitchFamily="34" charset="0"/>
              </a:rPr>
              <a:t>. </a:t>
            </a:r>
            <a:endParaRPr kumimoji="0" lang="en-IN" sz="14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C88802C8-7498-42D8-8950-4BFEBEA105AC}"/>
              </a:ext>
            </a:extLst>
          </p:cNvPr>
          <p:cNvSpPr/>
          <p:nvPr/>
        </p:nvSpPr>
        <p:spPr>
          <a:xfrm>
            <a:off x="4996617" y="4798292"/>
            <a:ext cx="3635683" cy="584775"/>
          </a:xfrm>
          <a:prstGeom prst="rect">
            <a:avLst/>
          </a:prstGeom>
        </p:spPr>
        <p:txBody>
          <a:bodyPr wrap="square" lIns="0" rIns="0" anchor="ctr">
            <a:spAutoFit/>
          </a:bodyPr>
          <a:lstStyle/>
          <a:p>
            <a:pPr marL="0" marR="0" lvl="0" indent="0" algn="l" defTabSz="9144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anose="020B0604020202020204" pitchFamily="34" charset="0"/>
              </a:rPr>
              <a:t>The Japan Times news datasets feature the news from Japan and ASIA Pacific</a:t>
            </a:r>
            <a:endParaRPr kumimoji="0" lang="en-IN" sz="16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3187466E-CF60-4EA8-832F-56ED8AD71DE8}"/>
              </a:ext>
            </a:extLst>
          </p:cNvPr>
          <p:cNvSpPr/>
          <p:nvPr/>
        </p:nvSpPr>
        <p:spPr>
          <a:xfrm>
            <a:off x="4635841" y="5624596"/>
            <a:ext cx="4474823" cy="584775"/>
          </a:xfrm>
          <a:prstGeom prst="rect">
            <a:avLst/>
          </a:prstGeom>
        </p:spPr>
        <p:txBody>
          <a:bodyPr wrap="square" lIns="0" rIns="0" anchor="ctr">
            <a:spAutoFit/>
          </a:bodyPr>
          <a:lstStyle/>
          <a:p>
            <a:pPr marL="0" marR="0" lvl="0" indent="0" algn="l" defTabSz="9144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anose="020B0604020202020204" pitchFamily="34" charset="0"/>
              </a:rPr>
              <a:t>The Cable News Network is a multinational news-based pay television channel </a:t>
            </a:r>
            <a:endParaRPr kumimoji="0" lang="en-IN" sz="16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D074AE68-CD8F-4FE8-9FA9-464218651B1A}"/>
              </a:ext>
            </a:extLst>
          </p:cNvPr>
          <p:cNvSpPr txBox="1"/>
          <p:nvPr/>
        </p:nvSpPr>
        <p:spPr>
          <a:xfrm>
            <a:off x="2833147" y="2063581"/>
            <a:ext cx="44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01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8BFB1AE5-EBD3-4376-A61E-1CEAF54A80DD}"/>
              </a:ext>
            </a:extLst>
          </p:cNvPr>
          <p:cNvSpPr txBox="1"/>
          <p:nvPr/>
        </p:nvSpPr>
        <p:spPr>
          <a:xfrm>
            <a:off x="2833147" y="4985137"/>
            <a:ext cx="44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05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2A1F7BD8-C0F1-4F16-A57A-61DC0180AD07}"/>
              </a:ext>
            </a:extLst>
          </p:cNvPr>
          <p:cNvSpPr txBox="1"/>
          <p:nvPr/>
        </p:nvSpPr>
        <p:spPr>
          <a:xfrm>
            <a:off x="3641378" y="4349152"/>
            <a:ext cx="44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04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3E52C675-3A1D-4F3C-A582-06338CF641D4}"/>
              </a:ext>
            </a:extLst>
          </p:cNvPr>
          <p:cNvSpPr txBox="1"/>
          <p:nvPr/>
        </p:nvSpPr>
        <p:spPr>
          <a:xfrm>
            <a:off x="4403236" y="3570349"/>
            <a:ext cx="44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03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F8A25FB4-694E-4F1C-BEC6-90965B2564D8}"/>
              </a:ext>
            </a:extLst>
          </p:cNvPr>
          <p:cNvSpPr txBox="1"/>
          <p:nvPr/>
        </p:nvSpPr>
        <p:spPr>
          <a:xfrm>
            <a:off x="3641378" y="2772440"/>
            <a:ext cx="44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02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BFF3B972-B08B-4AFB-9CE0-B3F1B839D6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26294"/>
            <a:ext cx="9160633" cy="1531027"/>
          </a:xfrm>
          <a:prstGeom prst="rect">
            <a:avLst/>
          </a:prstGeom>
        </p:spPr>
      </p:pic>
      <p:sp>
        <p:nvSpPr>
          <p:cNvPr id="69" name="Title 1">
            <a:extLst>
              <a:ext uri="{FF2B5EF4-FFF2-40B4-BE49-F238E27FC236}">
                <a16:creationId xmlns:a16="http://schemas.microsoft.com/office/drawing/2014/main" id="{EB62AACC-EC72-4DAA-8AD2-C2033308BA3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110570" y="64319"/>
            <a:ext cx="4125725" cy="1210146"/>
          </a:xfrm>
        </p:spPr>
        <p:txBody>
          <a:bodyPr/>
          <a:lstStyle/>
          <a:p>
            <a:r>
              <a:rPr lang="en-US" sz="3200">
                <a:latin typeface="Algerian" panose="04020705040A02060702" pitchFamily="82" charset="0"/>
              </a:rPr>
              <a:t>Data INVENTORY</a:t>
            </a:r>
            <a:endParaRPr lang="en-US" altLang="en-US" sz="3200">
              <a:latin typeface="Algerian" panose="04020705040A02060702" pitchFamily="82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E9FC75CF-533A-4806-A3F5-9F37D4A79174}"/>
              </a:ext>
            </a:extLst>
          </p:cNvPr>
          <p:cNvSpPr txBox="1"/>
          <p:nvPr/>
        </p:nvSpPr>
        <p:spPr>
          <a:xfrm>
            <a:off x="2280397" y="6149598"/>
            <a:ext cx="44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06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10562CE6-D972-41F0-8846-727C02910D6B}"/>
              </a:ext>
            </a:extLst>
          </p:cNvPr>
          <p:cNvSpPr txBox="1"/>
          <p:nvPr/>
        </p:nvSpPr>
        <p:spPr>
          <a:xfrm>
            <a:off x="4234903" y="2619039"/>
            <a:ext cx="2197507" cy="300082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txBody>
          <a:bodyPr wrap="square" lIns="0" rIns="0" rtlCol="0" anchor="ctr">
            <a:spAutoFit/>
          </a:bodyPr>
          <a:lstStyle>
            <a:defPPr>
              <a:defRPr lang="es-ES"/>
            </a:defPPr>
            <a:lvl1pPr algn="ctr" defTabSz="914484" eaLnBrk="1" fontAlgn="auto" hangingPunct="1">
              <a:spcBef>
                <a:spcPts val="0"/>
              </a:spcBef>
              <a:spcAft>
                <a:spcPts val="0"/>
              </a:spcAft>
              <a:defRPr sz="1350" b="1">
                <a:solidFill>
                  <a:srgbClr val="E35A35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marR="0" lvl="0" indent="0" algn="ctr" defTabSz="9144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350" b="1" i="0" u="none" strike="noStrike" kern="1200" cap="none" spc="0" normalizeH="0" baseline="0" noProof="0">
              <a:ln>
                <a:noFill/>
              </a:ln>
              <a:solidFill>
                <a:srgbClr val="E35A35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55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4E7FECBB-461C-4A1F-9BB6-CA6E451070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59" y="64319"/>
            <a:ext cx="1116013" cy="1152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F12C2308-5F63-4D14-99F1-0D616204DF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V="1">
            <a:off x="-7975" y="6415757"/>
            <a:ext cx="9143315" cy="452644"/>
          </a:xfrm>
          <a:prstGeom prst="rect">
            <a:avLst/>
          </a:prstGeom>
        </p:spPr>
      </p:pic>
      <p:sp>
        <p:nvSpPr>
          <p:cNvPr id="49" name="Slide Number Placeholder 3">
            <a:extLst>
              <a:ext uri="{FF2B5EF4-FFF2-40B4-BE49-F238E27FC236}">
                <a16:creationId xmlns:a16="http://schemas.microsoft.com/office/drawing/2014/main" id="{A81E68ED-4B51-458A-A445-56BC809A2717}"/>
              </a:ext>
            </a:extLst>
          </p:cNvPr>
          <p:cNvSpPr txBox="1">
            <a:spLocks/>
          </p:cNvSpPr>
          <p:nvPr/>
        </p:nvSpPr>
        <p:spPr>
          <a:xfrm>
            <a:off x="2657514" y="6432973"/>
            <a:ext cx="2133600" cy="476250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defPPr>
              <a:defRPr lang="es-E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fld id="{AA440185-7062-4DBD-A9EB-24A073F27C7A}" type="slidenum">
              <a:rPr lang="es-ES" altLang="en-US" sz="1600" b="1" smtClean="0">
                <a:solidFill>
                  <a:schemeClr val="tx1"/>
                </a:solidFill>
              </a:rPr>
              <a:pPr>
                <a:defRPr/>
              </a:pPr>
              <a:t>11</a:t>
            </a:fld>
            <a:endParaRPr lang="es-ES" altLang="en-US" sz="1600" b="1">
              <a:solidFill>
                <a:schemeClr val="tx1"/>
              </a:solidFill>
            </a:endParaRPr>
          </a:p>
        </p:txBody>
      </p:sp>
      <p:pic>
        <p:nvPicPr>
          <p:cNvPr id="26" name="Picture 25" descr="A picture containing icon&#10;&#10;Description automatically generated">
            <a:extLst>
              <a:ext uri="{FF2B5EF4-FFF2-40B4-BE49-F238E27FC236}">
                <a16:creationId xmlns:a16="http://schemas.microsoft.com/office/drawing/2014/main" id="{EF674433-63B2-8525-C2F9-86F17471274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2172" y="3426756"/>
            <a:ext cx="715683" cy="715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6214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2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2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 animBg="1"/>
      <p:bldP spid="9" grpId="0" animBg="1"/>
      <p:bldP spid="10" grpId="0" animBg="1"/>
      <p:bldP spid="11" grpId="0" animBg="1"/>
      <p:bldP spid="12" grpId="0" animBg="1"/>
      <p:bldP spid="15" grpId="0" animBg="1"/>
      <p:bldP spid="21" grpId="0" animBg="1"/>
      <p:bldP spid="25" grpId="0" animBg="1"/>
      <p:bldP spid="28" grpId="0"/>
      <p:bldP spid="31" grpId="0" animBg="1"/>
      <p:bldP spid="34" grpId="0" animBg="1"/>
      <p:bldP spid="14" grpId="0" animBg="1"/>
      <p:bldP spid="37" grpId="0" animBg="1"/>
      <p:bldP spid="42" grpId="0"/>
      <p:bldP spid="43" grpId="0"/>
      <p:bldP spid="44" grpId="0"/>
      <p:bldP spid="45" grpId="0"/>
      <p:bldP spid="47" grpId="0"/>
      <p:bldP spid="57" grpId="0"/>
      <p:bldP spid="58" grpId="0"/>
      <p:bldP spid="60" grpId="0"/>
      <p:bldP spid="62" grpId="0"/>
      <p:bldP spid="64" grpId="0"/>
      <p:bldP spid="7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BFF3B972-B08B-4AFB-9CE0-B3F1B839D6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6633" y="-49557"/>
            <a:ext cx="9160633" cy="1531027"/>
          </a:xfrm>
          <a:prstGeom prst="rect">
            <a:avLst/>
          </a:prstGeom>
        </p:spPr>
      </p:pic>
      <p:sp>
        <p:nvSpPr>
          <p:cNvPr id="69" name="Title 1">
            <a:extLst>
              <a:ext uri="{FF2B5EF4-FFF2-40B4-BE49-F238E27FC236}">
                <a16:creationId xmlns:a16="http://schemas.microsoft.com/office/drawing/2014/main" id="{EB62AACC-EC72-4DAA-8AD2-C2033308BA3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110570" y="64319"/>
            <a:ext cx="4125725" cy="1210146"/>
          </a:xfrm>
        </p:spPr>
        <p:txBody>
          <a:bodyPr/>
          <a:lstStyle/>
          <a:p>
            <a:r>
              <a:rPr lang="en-US" sz="3200">
                <a:latin typeface="Algerian" panose="04020705040A02060702" pitchFamily="82" charset="0"/>
              </a:rPr>
              <a:t>Data INVENTORY</a:t>
            </a:r>
            <a:endParaRPr lang="en-US" altLang="en-US" sz="3200">
              <a:latin typeface="Algerian" panose="04020705040A02060702" pitchFamily="82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E9FC75CF-533A-4806-A3F5-9F37D4A79174}"/>
              </a:ext>
            </a:extLst>
          </p:cNvPr>
          <p:cNvSpPr txBox="1"/>
          <p:nvPr/>
        </p:nvSpPr>
        <p:spPr>
          <a:xfrm>
            <a:off x="2280397" y="6149598"/>
            <a:ext cx="44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06</a:t>
            </a:r>
          </a:p>
        </p:txBody>
      </p:sp>
      <p:pic>
        <p:nvPicPr>
          <p:cNvPr id="55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4E7FECBB-461C-4A1F-9BB6-CA6E451070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15" y="0"/>
            <a:ext cx="1116013" cy="1152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F12C2308-5F63-4D14-99F1-0D616204DF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V="1">
            <a:off x="-2" y="6381748"/>
            <a:ext cx="9143315" cy="476251"/>
          </a:xfrm>
          <a:prstGeom prst="rect">
            <a:avLst/>
          </a:prstGeom>
        </p:spPr>
      </p:pic>
      <p:sp>
        <p:nvSpPr>
          <p:cNvPr id="49" name="Slide Number Placeholder 3">
            <a:extLst>
              <a:ext uri="{FF2B5EF4-FFF2-40B4-BE49-F238E27FC236}">
                <a16:creationId xmlns:a16="http://schemas.microsoft.com/office/drawing/2014/main" id="{A81E68ED-4B51-458A-A445-56BC809A2717}"/>
              </a:ext>
            </a:extLst>
          </p:cNvPr>
          <p:cNvSpPr txBox="1">
            <a:spLocks/>
          </p:cNvSpPr>
          <p:nvPr/>
        </p:nvSpPr>
        <p:spPr>
          <a:xfrm>
            <a:off x="2582416" y="6381748"/>
            <a:ext cx="2133600" cy="476250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defPPr>
              <a:defRPr lang="es-E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fld id="{AA440185-7062-4DBD-A9EB-24A073F27C7A}" type="slidenum">
              <a:rPr lang="es-ES" altLang="en-US" sz="1600" b="1" smtClean="0">
                <a:solidFill>
                  <a:schemeClr val="tx1"/>
                </a:solidFill>
              </a:rPr>
              <a:pPr>
                <a:defRPr/>
              </a:pPr>
              <a:t>12</a:t>
            </a:fld>
            <a:endParaRPr lang="es-ES" altLang="en-US" sz="1600" b="1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094FC1-D9D5-5E92-9A2C-4B0E97FDF6E5}"/>
              </a:ext>
            </a:extLst>
          </p:cNvPr>
          <p:cNvSpPr txBox="1"/>
          <p:nvPr/>
        </p:nvSpPr>
        <p:spPr>
          <a:xfrm>
            <a:off x="111720" y="2068944"/>
            <a:ext cx="8807896" cy="671915"/>
          </a:xfrm>
          <a:prstGeom prst="rect">
            <a:avLst/>
          </a:prstGeom>
          <a:gradFill>
            <a:gsLst>
              <a:gs pos="91554">
                <a:srgbClr val="13ACD8">
                  <a:lumMod val="75000"/>
                </a:srgbClr>
              </a:gs>
              <a:gs pos="0">
                <a:srgbClr val="13ACD8">
                  <a:lumMod val="90000"/>
                </a:srgbClr>
              </a:gs>
              <a:gs pos="48000">
                <a:srgbClr val="13ACD8">
                  <a:lumMod val="90000"/>
                </a:srgbClr>
              </a:gs>
              <a:gs pos="99000">
                <a:srgbClr val="13ACD8">
                  <a:lumMod val="50000"/>
                </a:srgbClr>
              </a:gs>
            </a:gsLst>
            <a:lin ang="16200000" scaled="1"/>
          </a:gradFill>
          <a:ln w="25400" cap="flat" cmpd="sng" algn="ctr">
            <a:noFill/>
            <a:prstDash val="solid"/>
          </a:ln>
          <a:effectLst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+mn-cs"/>
              </a:rPr>
              <a:t>Each URL leads to the webpage of a particular article on the publisher's website, where all the information displayed on that page can be retrieved. </a:t>
            </a:r>
          </a:p>
        </p:txBody>
      </p:sp>
      <p:pic>
        <p:nvPicPr>
          <p:cNvPr id="13" name="Picture 12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764FEAD9-8661-A436-CD8A-2AE3E3E79CD2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15" y="2823194"/>
            <a:ext cx="8888906" cy="3531431"/>
          </a:xfrm>
          <a:prstGeom prst="rect">
            <a:avLst/>
          </a:prstGeom>
          <a:ln w="19050">
            <a:solidFill>
              <a:sysClr val="windowText" lastClr="0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0" name="Title 1">
            <a:extLst>
              <a:ext uri="{FF2B5EF4-FFF2-40B4-BE49-F238E27FC236}">
                <a16:creationId xmlns:a16="http://schemas.microsoft.com/office/drawing/2014/main" id="{9CB3919C-9F79-A502-3400-4285BDFC038F}"/>
              </a:ext>
            </a:extLst>
          </p:cNvPr>
          <p:cNvSpPr txBox="1">
            <a:spLocks/>
          </p:cNvSpPr>
          <p:nvPr/>
        </p:nvSpPr>
        <p:spPr bwMode="auto">
          <a:xfrm>
            <a:off x="2339752" y="1559332"/>
            <a:ext cx="4752528" cy="427278"/>
          </a:xfrm>
          <a:prstGeom prst="rect">
            <a:avLst/>
          </a:prstGeom>
          <a:gradFill flip="none" rotWithShape="1">
            <a:gsLst>
              <a:gs pos="0">
                <a:srgbClr val="F05142">
                  <a:alpha val="69000"/>
                </a:srgbClr>
              </a:gs>
              <a:gs pos="100000">
                <a:srgbClr val="F05142">
                  <a:lumMod val="50000"/>
                </a:srgbClr>
              </a:gs>
            </a:gsLst>
            <a:lin ang="10800000" scaled="1"/>
            <a:tileRect/>
          </a:gra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63500"/>
          </a:effectLst>
        </p:spPr>
        <p:txBody>
          <a:bodyPr rtlCol="0" anchor="ctr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lvl="0">
              <a:defRPr/>
            </a:pPr>
            <a:endParaRPr lang="en-US" sz="2000" b="1" i="1">
              <a:solidFill>
                <a:schemeClr val="bg1"/>
              </a:solidFill>
              <a:latin typeface="Calibri" panose="020F0502020204030204" pitchFamily="34" charset="0"/>
            </a:endParaRPr>
          </a:p>
          <a:p>
            <a:pPr lvl="0">
              <a:defRPr/>
            </a:pPr>
            <a:r>
              <a:rPr lang="en-US" sz="2000" b="1" i="1">
                <a:solidFill>
                  <a:schemeClr val="bg1"/>
                </a:solidFill>
                <a:latin typeface="Calibri" panose="020F0502020204030204" pitchFamily="34" charset="0"/>
              </a:rPr>
              <a:t>Al Jazeera English News Dataset</a:t>
            </a:r>
            <a:br>
              <a:rPr lang="en-US" sz="2000" b="1" i="1">
                <a:solidFill>
                  <a:schemeClr val="bg1"/>
                </a:solidFill>
                <a:latin typeface="Calibri" panose="020F0502020204030204" pitchFamily="34" charset="0"/>
              </a:rPr>
            </a:br>
            <a:endParaRPr lang="en-US" sz="2000" b="1" i="1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99366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/>
      <p:bldP spid="5" grpId="0" animBg="1"/>
      <p:bldP spid="2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882C7ED7-2137-4A4C-A72A-3C94515861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V="1">
            <a:off x="9408" y="6522920"/>
            <a:ext cx="9143315" cy="36512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93D4882-58CB-43AC-880A-A69AC3DDA0FE}"/>
              </a:ext>
            </a:extLst>
          </p:cNvPr>
          <p:cNvSpPr txBox="1"/>
          <p:nvPr/>
        </p:nvSpPr>
        <p:spPr>
          <a:xfrm>
            <a:off x="3811772" y="7151749"/>
            <a:ext cx="53322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AA440185-7062-4DBD-A9EB-24A073F27C7A}" type="slidenum">
              <a:rPr lang="es-ES" altLang="en-US" b="1" smtClean="0">
                <a:solidFill>
                  <a:schemeClr val="tx1"/>
                </a:solidFill>
              </a:rPr>
              <a:pPr/>
              <a:t>13</a:t>
            </a:fld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56F6D91-B3E1-4593-9523-4928223887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6633" y="-27257"/>
            <a:ext cx="9160633" cy="1718502"/>
          </a:xfrm>
          <a:prstGeom prst="rect">
            <a:avLst/>
          </a:prstGeom>
        </p:spPr>
      </p:pic>
      <p:pic>
        <p:nvPicPr>
          <p:cNvPr id="13" name="Picture 12" descr="Logo, company name&#10;&#10;Description automatically generated">
            <a:extLst>
              <a:ext uri="{FF2B5EF4-FFF2-40B4-BE49-F238E27FC236}">
                <a16:creationId xmlns:a16="http://schemas.microsoft.com/office/drawing/2014/main" id="{0D45E0BE-7EA7-4DA8-BEF4-9E1BE5E0BD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464"/>
            <a:ext cx="1116013" cy="1152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204A05D8-6959-4332-9D69-F0F0AD36AED6}"/>
              </a:ext>
            </a:extLst>
          </p:cNvPr>
          <p:cNvSpPr txBox="1">
            <a:spLocks/>
          </p:cNvSpPr>
          <p:nvPr/>
        </p:nvSpPr>
        <p:spPr>
          <a:xfrm>
            <a:off x="3131840" y="440576"/>
            <a:ext cx="5256584" cy="936104"/>
          </a:xfrm>
          <a:prstGeom prst="rect">
            <a:avLst/>
          </a:prstGeom>
        </p:spPr>
        <p:txBody>
          <a:bodyPr vert="horz" lIns="0" tIns="60949" rIns="0" bIns="60949" rtlCol="0" anchor="ctr">
            <a:noAutofit/>
          </a:bodyPr>
          <a:lstStyle>
            <a:lvl1pPr algn="l" defTabSz="914484" rtl="0" eaLnBrk="1" latinLnBrk="0" hangingPunct="1">
              <a:spcBef>
                <a:spcPct val="0"/>
              </a:spcBef>
              <a:buNone/>
              <a:defRPr sz="2701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</a:lstStyle>
          <a:p>
            <a:pPr fontAlgn="auto">
              <a:spcAft>
                <a:spcPts val="0"/>
              </a:spcAft>
            </a:pPr>
            <a:br>
              <a:rPr lang="en-US" sz="1800" b="1">
                <a:solidFill>
                  <a:srgbClr val="2F5496"/>
                </a:solidFill>
                <a:latin typeface="Calibri Light" panose="020F0302020204030204" pitchFamily="34" charset="0"/>
                <a:ea typeface="Yu Gothic Light" panose="020B0300000000000000" pitchFamily="34" charset="-128"/>
                <a:cs typeface="Times New Roman" panose="02020603050405020304" pitchFamily="18" charset="0"/>
              </a:rPr>
            </a:br>
            <a:endParaRPr lang="en-US"/>
          </a:p>
        </p:txBody>
      </p:sp>
      <p:sp>
        <p:nvSpPr>
          <p:cNvPr id="19" name="Slide Number Placeholder 2">
            <a:extLst>
              <a:ext uri="{FF2B5EF4-FFF2-40B4-BE49-F238E27FC236}">
                <a16:creationId xmlns:a16="http://schemas.microsoft.com/office/drawing/2014/main" id="{12FF6752-32F6-44D0-9B28-89C63C2C5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744972" y="6518025"/>
            <a:ext cx="2133600" cy="365125"/>
          </a:xfrm>
        </p:spPr>
        <p:txBody>
          <a:bodyPr/>
          <a:lstStyle/>
          <a:p>
            <a:pPr>
              <a:defRPr/>
            </a:pPr>
            <a:fld id="{87871BDF-BE64-4D7C-AAAA-F7CAC99DFEFE}" type="slidenum">
              <a:rPr lang="es-ES" altLang="en-US" sz="1600" b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pPr>
                <a:defRPr/>
              </a:pPr>
              <a:t>13</a:t>
            </a:fld>
            <a:endParaRPr lang="es-ES" altLang="en-US" sz="16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5690AA1-A25B-44FC-B4A0-BBBE4D34A92A}"/>
              </a:ext>
            </a:extLst>
          </p:cNvPr>
          <p:cNvSpPr txBox="1"/>
          <p:nvPr/>
        </p:nvSpPr>
        <p:spPr>
          <a:xfrm>
            <a:off x="1116013" y="176385"/>
            <a:ext cx="8027987" cy="107721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3200">
                <a:latin typeface="Algerian"/>
                <a:cs typeface="Arial"/>
              </a:rPr>
              <a:t>Data Catalog Vocabulary (DCAT) - Version 3</a:t>
            </a:r>
            <a:endParaRPr lang="en-US"/>
          </a:p>
        </p:txBody>
      </p:sp>
      <p:pic>
        <p:nvPicPr>
          <p:cNvPr id="2" name="Picture 2" descr="Diagram, schematic&#10;&#10;Description automatically generated">
            <a:extLst>
              <a:ext uri="{FF2B5EF4-FFF2-40B4-BE49-F238E27FC236}">
                <a16:creationId xmlns:a16="http://schemas.microsoft.com/office/drawing/2014/main" id="{54122BF7-F61A-60C5-91EF-9E04672B13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013" y="1106196"/>
            <a:ext cx="8291282" cy="546253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34D7688-0F21-3628-FF1E-2F8CC9242EF1}"/>
              </a:ext>
            </a:extLst>
          </p:cNvPr>
          <p:cNvSpPr txBox="1"/>
          <p:nvPr/>
        </p:nvSpPr>
        <p:spPr>
          <a:xfrm>
            <a:off x="2812475" y="6182895"/>
            <a:ext cx="46350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hlinkClick r:id="rId6"/>
              </a:rPr>
              <a:t>https://www.w3.org/TR/vocab-dcat-3/</a:t>
            </a:r>
            <a:endParaRPr lang="en-US" b="1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48B2906-3B7A-6F2D-925B-8A35A2A60E7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18298" y="1306283"/>
            <a:ext cx="861900" cy="636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90960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>
            <a:alphaModFix amt="99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3F383-EE76-42D1-8B8F-B559604A4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1116" y="467211"/>
            <a:ext cx="4380073" cy="525732"/>
          </a:xfrm>
        </p:spPr>
        <p:txBody>
          <a:bodyPr/>
          <a:lstStyle/>
          <a:p>
            <a:r>
              <a:rPr lang="en-US" sz="3200">
                <a:solidFill>
                  <a:schemeClr val="tx1"/>
                </a:solidFill>
                <a:latin typeface="Algerian"/>
                <a:cs typeface="Arial"/>
              </a:rPr>
              <a:t>Data Cleaning</a:t>
            </a:r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E6CD36-0767-4E78-AA25-8DED6C8FCF3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64987" b="51261"/>
          <a:stretch/>
        </p:blipFill>
        <p:spPr>
          <a:xfrm>
            <a:off x="1107401" y="1712397"/>
            <a:ext cx="7305055" cy="4678452"/>
          </a:xfrm>
          <a:prstGeom prst="rect">
            <a:avLst/>
          </a:prstGeom>
          <a:ln w="19050">
            <a:solidFill>
              <a:schemeClr val="tx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43C2213A-D042-4FBB-AB83-F2350263A8B7}"/>
              </a:ext>
            </a:extLst>
          </p:cNvPr>
          <p:cNvSpPr txBox="1">
            <a:spLocks/>
          </p:cNvSpPr>
          <p:nvPr/>
        </p:nvSpPr>
        <p:spPr bwMode="auto">
          <a:xfrm>
            <a:off x="3596730" y="1186665"/>
            <a:ext cx="2326399" cy="525732"/>
          </a:xfrm>
          <a:prstGeom prst="rect">
            <a:avLst/>
          </a:prstGeom>
          <a:gradFill flip="none" rotWithShape="1">
            <a:gsLst>
              <a:gs pos="0">
                <a:srgbClr val="F05142">
                  <a:alpha val="69000"/>
                </a:srgbClr>
              </a:gs>
              <a:gs pos="100000">
                <a:srgbClr val="F05142">
                  <a:lumMod val="50000"/>
                </a:srgbClr>
              </a:gs>
            </a:gsLst>
            <a:lin ang="10800000" scaled="1"/>
            <a:tileRect/>
          </a:gra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63500"/>
          </a:effectLst>
        </p:spPr>
        <p:txBody>
          <a:bodyPr rtlCol="0" anchor="ctr"/>
          <a:lstStyle>
            <a:defPPr>
              <a:defRPr lang="es-ES"/>
            </a:defPPr>
            <a:lvl1pPr marL="0" marR="0" lvl="0" indent="0" algn="ctr" defTabSz="914400" latinLnBrk="0">
              <a:lnSpc>
                <a:spcPct val="100000"/>
              </a:lnSpc>
              <a:buClrTx/>
              <a:buSzTx/>
              <a:buFontTx/>
              <a:buNone/>
              <a:tabLst/>
              <a:defRPr kumimoji="0" sz="1600" b="0" i="0" u="none" strike="noStrike" cap="none" spc="0" normalizeH="0" baseline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lgerian" panose="04020705040A02060702" pitchFamily="82" charset="0"/>
                <a:ea typeface="+mj-ea"/>
                <a:cs typeface="+mj-cs"/>
              </a:defRPr>
            </a:lvl1pPr>
            <a:lvl2pPr algn="ctr">
              <a:defRPr sz="4400">
                <a:solidFill>
                  <a:schemeClr val="tx2"/>
                </a:solidFill>
              </a:defRPr>
            </a:lvl2pPr>
            <a:lvl3pPr algn="ctr">
              <a:defRPr sz="4400">
                <a:solidFill>
                  <a:schemeClr val="tx2"/>
                </a:solidFill>
              </a:defRPr>
            </a:lvl3pPr>
            <a:lvl4pPr algn="ctr">
              <a:defRPr sz="4400">
                <a:solidFill>
                  <a:schemeClr val="tx2"/>
                </a:solidFill>
              </a:defRPr>
            </a:lvl4pPr>
            <a:lvl5pPr algn="ctr">
              <a:defRPr sz="4400">
                <a:solidFill>
                  <a:schemeClr val="tx2"/>
                </a:solidFill>
              </a:defRPr>
            </a:lvl5pPr>
            <a:lvl6pPr marL="4572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</a:defRPr>
            </a:lvl6pPr>
            <a:lvl7pPr marL="9144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</a:defRPr>
            </a:lvl7pPr>
            <a:lvl8pPr marL="13716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</a:defRPr>
            </a:lvl8pPr>
            <a:lvl9pPr marL="18288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</a:defRPr>
            </a:lvl9pPr>
          </a:lstStyle>
          <a:p>
            <a:endParaRPr lang="en-US" sz="2000" b="1" i="1">
              <a:solidFill>
                <a:schemeClr val="bg1"/>
              </a:solidFill>
              <a:latin typeface="Calibri" panose="020F0502020204030204" pitchFamily="34" charset="0"/>
            </a:endParaRPr>
          </a:p>
          <a:p>
            <a:r>
              <a:rPr lang="en-US" sz="2000" b="1" i="1">
                <a:solidFill>
                  <a:schemeClr val="bg1"/>
                </a:solidFill>
                <a:latin typeface="Calibri" panose="020F0502020204030204" pitchFamily="34" charset="0"/>
              </a:rPr>
              <a:t>Schematic Flow</a:t>
            </a:r>
            <a:br>
              <a:rPr lang="en-US" sz="2000" b="1" i="1">
                <a:solidFill>
                  <a:schemeClr val="bg1"/>
                </a:solidFill>
                <a:latin typeface="Calibri" panose="020F0502020204030204" pitchFamily="34" charset="0"/>
              </a:rPr>
            </a:br>
            <a:endParaRPr lang="en-US" sz="2000" b="1" i="1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pic>
        <p:nvPicPr>
          <p:cNvPr id="9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DB3B3037-3244-4931-A958-E7BAC100E2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18" y="-12644"/>
            <a:ext cx="1218040" cy="1257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C6F81A0-3187-4985-B88D-7453EE5F799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V="1">
            <a:off x="15718" y="6390848"/>
            <a:ext cx="9143315" cy="46715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E758D52-6D43-4393-8EE8-94E94DF62818}"/>
              </a:ext>
            </a:extLst>
          </p:cNvPr>
          <p:cNvSpPr txBox="1"/>
          <p:nvPr/>
        </p:nvSpPr>
        <p:spPr>
          <a:xfrm>
            <a:off x="4171104" y="6470854"/>
            <a:ext cx="533222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A440185-7062-4DBD-A9EB-24A073F27C7A}" type="slidenum">
              <a:rPr kumimoji="0" lang="es-ES" altLang="en-US" sz="1600" b="1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4874AAB-59A7-419C-843F-769C4B01A667}"/>
              </a:ext>
            </a:extLst>
          </p:cNvPr>
          <p:cNvSpPr txBox="1"/>
          <p:nvPr/>
        </p:nvSpPr>
        <p:spPr>
          <a:xfrm>
            <a:off x="2817628" y="3482578"/>
            <a:ext cx="3211032" cy="1435739"/>
          </a:xfrm>
          <a:prstGeom prst="rect">
            <a:avLst/>
          </a:prstGeom>
          <a:noFill/>
          <a:ln w="5715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107950" dist="12700" dir="5400000" algn="ctr">
              <a:srgbClr val="000000"/>
            </a:outerShdw>
            <a:reflection blurRad="6350" stA="52000" endA="300" endPos="35000" dir="5400000" sy="-100000" algn="bl" rotWithShape="0"/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2709179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89E94919-5514-4139-8169-312B2940E0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6633" y="-10004"/>
            <a:ext cx="9160633" cy="1460960"/>
          </a:xfrm>
          <a:prstGeom prst="rect">
            <a:avLst/>
          </a:prstGeom>
        </p:spPr>
      </p:pic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40D251F2-62FD-4120-A0DB-A37A4A78AE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39" y="-36509"/>
            <a:ext cx="1244587" cy="12853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BD129AB-2319-4644-9E25-BBCF3D3871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1816" y="6545736"/>
            <a:ext cx="9076174" cy="303261"/>
          </a:xfrm>
          <a:prstGeom prst="rect">
            <a:avLst/>
          </a:prstGeom>
        </p:spPr>
      </p:pic>
      <p:sp>
        <p:nvSpPr>
          <p:cNvPr id="29" name="Title 3">
            <a:extLst>
              <a:ext uri="{FF2B5EF4-FFF2-40B4-BE49-F238E27FC236}">
                <a16:creationId xmlns:a16="http://schemas.microsoft.com/office/drawing/2014/main" id="{2766A274-A013-4107-AC12-B22895CB0C6F}"/>
              </a:ext>
            </a:extLst>
          </p:cNvPr>
          <p:cNvSpPr txBox="1">
            <a:spLocks/>
          </p:cNvSpPr>
          <p:nvPr/>
        </p:nvSpPr>
        <p:spPr>
          <a:xfrm>
            <a:off x="2610453" y="3053955"/>
            <a:ext cx="2700000" cy="87656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0" tIns="60949" rIns="0" bIns="60949" rtlCol="0" anchor="ctr">
            <a:noAutofit/>
          </a:bodyPr>
          <a:lstStyle>
            <a:lvl1pPr algn="l" defTabSz="914484" rtl="0" eaLnBrk="1" latinLnBrk="0" hangingPunct="1">
              <a:spcBef>
                <a:spcPct val="0"/>
              </a:spcBef>
              <a:buNone/>
              <a:defRPr sz="2701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</a:lstStyle>
          <a:p>
            <a:pPr algn="ctr" fontAlgn="auto">
              <a:spcAft>
                <a:spcPts val="0"/>
              </a:spcAft>
            </a:pPr>
            <a:r>
              <a:rPr lang="en-US" sz="1800" b="1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Remove all the duplicate entries</a:t>
            </a:r>
          </a:p>
        </p:txBody>
      </p:sp>
      <p:sp>
        <p:nvSpPr>
          <p:cNvPr id="15" name="Title 3">
            <a:extLst>
              <a:ext uri="{FF2B5EF4-FFF2-40B4-BE49-F238E27FC236}">
                <a16:creationId xmlns:a16="http://schemas.microsoft.com/office/drawing/2014/main" id="{2B494FF0-93FA-4E99-800D-136E93A503A5}"/>
              </a:ext>
            </a:extLst>
          </p:cNvPr>
          <p:cNvSpPr txBox="1">
            <a:spLocks/>
          </p:cNvSpPr>
          <p:nvPr/>
        </p:nvSpPr>
        <p:spPr>
          <a:xfrm>
            <a:off x="2610453" y="4292279"/>
            <a:ext cx="2700000" cy="83318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0" tIns="60949" rIns="0" bIns="60949" rtlCol="0" anchor="ctr">
            <a:noAutofit/>
          </a:bodyPr>
          <a:lstStyle>
            <a:lvl1pPr algn="l" defTabSz="914484" rtl="0" eaLnBrk="1" latinLnBrk="0" hangingPunct="1">
              <a:spcBef>
                <a:spcPct val="0"/>
              </a:spcBef>
              <a:buNone/>
              <a:defRPr sz="2701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</a:lstStyle>
          <a:p>
            <a:pPr fontAlgn="auto">
              <a:spcAft>
                <a:spcPts val="0"/>
              </a:spcAft>
            </a:pPr>
            <a:endParaRPr lang="en-US" sz="1800" b="1">
              <a:solidFill>
                <a:srgbClr val="000000"/>
              </a:solidFill>
              <a:latin typeface="Times New Roman" panose="02020603050405020304" pitchFamily="18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algn="ctr" fontAlgn="auto">
              <a:spcAft>
                <a:spcPts val="0"/>
              </a:spcAft>
            </a:pPr>
            <a:endParaRPr lang="en-US" sz="1800" b="1" i="1">
              <a:solidFill>
                <a:srgbClr val="000000"/>
              </a:solidFill>
              <a:latin typeface="Times New Roman" panose="02020603050405020304" pitchFamily="18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algn="ctr" fontAlgn="auto">
              <a:spcAft>
                <a:spcPts val="0"/>
              </a:spcAft>
            </a:pPr>
            <a:r>
              <a:rPr lang="en-US" sz="1800" b="1" i="1">
                <a:solidFill>
                  <a:srgbClr val="000000"/>
                </a:solidFill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Remove all the invalid URLs</a:t>
            </a:r>
          </a:p>
          <a:p>
            <a:pPr fontAlgn="auto">
              <a:spcAft>
                <a:spcPts val="0"/>
              </a:spcAft>
            </a:pPr>
            <a:endParaRPr lang="en-US" sz="2800">
              <a:solidFill>
                <a:schemeClr val="tx1"/>
              </a:solidFill>
              <a:latin typeface="Algerian" panose="04020705040A02060702" pitchFamily="82" charset="0"/>
            </a:endParaRPr>
          </a:p>
        </p:txBody>
      </p:sp>
      <p:sp>
        <p:nvSpPr>
          <p:cNvPr id="16" name="Title 3">
            <a:extLst>
              <a:ext uri="{FF2B5EF4-FFF2-40B4-BE49-F238E27FC236}">
                <a16:creationId xmlns:a16="http://schemas.microsoft.com/office/drawing/2014/main" id="{9E3F37F4-37FF-47D7-BB03-BAB0790B5DE7}"/>
              </a:ext>
            </a:extLst>
          </p:cNvPr>
          <p:cNvSpPr txBox="1">
            <a:spLocks/>
          </p:cNvSpPr>
          <p:nvPr/>
        </p:nvSpPr>
        <p:spPr>
          <a:xfrm>
            <a:off x="2643698" y="5491544"/>
            <a:ext cx="2700000" cy="798559"/>
          </a:xfrm>
          <a:prstGeom prst="rect">
            <a:avLst/>
          </a:prstGeom>
          <a:solidFill>
            <a:srgbClr val="F0D3BC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0" tIns="60949" rIns="0" bIns="60949" rtlCol="0" anchor="ctr">
            <a:noAutofit/>
          </a:bodyPr>
          <a:lstStyle>
            <a:lvl1pPr algn="l" defTabSz="914484" rtl="0" eaLnBrk="1" latinLnBrk="0" hangingPunct="1">
              <a:spcBef>
                <a:spcPct val="0"/>
              </a:spcBef>
              <a:buNone/>
              <a:defRPr sz="2701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</a:lstStyle>
          <a:p>
            <a:pPr algn="ctr" fontAlgn="auto">
              <a:spcAft>
                <a:spcPts val="0"/>
              </a:spcAft>
            </a:pPr>
            <a:r>
              <a:rPr lang="en-US" sz="1800" b="1" i="1">
                <a:solidFill>
                  <a:srgbClr val="000000"/>
                </a:solidFill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Created a uniform CSV format to maintain consistency 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70DC7AEF-A7AD-4798-BE8C-195335F5843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V="1">
            <a:off x="15718" y="6527909"/>
            <a:ext cx="9143315" cy="330091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2B375FC1-009E-4490-B5FB-AD0DEAE85AA4}"/>
              </a:ext>
            </a:extLst>
          </p:cNvPr>
          <p:cNvSpPr txBox="1"/>
          <p:nvPr/>
        </p:nvSpPr>
        <p:spPr>
          <a:xfrm>
            <a:off x="4040376" y="6521714"/>
            <a:ext cx="533222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AA440185-7062-4DBD-A9EB-24A073F27C7A}" type="slidenum">
              <a:rPr lang="es-ES" altLang="en-US" sz="1600" b="1" smtClean="0">
                <a:solidFill>
                  <a:schemeClr val="tx1"/>
                </a:solidFill>
              </a:rPr>
              <a:pPr/>
              <a:t>15</a:t>
            </a:fld>
            <a:endParaRPr lang="en-US" sz="1600"/>
          </a:p>
        </p:txBody>
      </p:sp>
      <p:sp>
        <p:nvSpPr>
          <p:cNvPr id="42" name="Rounded Rectangle 85">
            <a:extLst>
              <a:ext uri="{FF2B5EF4-FFF2-40B4-BE49-F238E27FC236}">
                <a16:creationId xmlns:a16="http://schemas.microsoft.com/office/drawing/2014/main" id="{0DB205F5-0815-4EC0-9C78-DCE22D4292EC}"/>
              </a:ext>
            </a:extLst>
          </p:cNvPr>
          <p:cNvSpPr/>
          <p:nvPr/>
        </p:nvSpPr>
        <p:spPr>
          <a:xfrm>
            <a:off x="105857" y="1840288"/>
            <a:ext cx="2035936" cy="973390"/>
          </a:xfrm>
          <a:prstGeom prst="roundRect">
            <a:avLst>
              <a:gd name="adj" fmla="val 18645"/>
            </a:avLst>
          </a:prstGeom>
          <a:solidFill>
            <a:schemeClr val="accent5">
              <a:lumMod val="40000"/>
              <a:lumOff val="60000"/>
            </a:schemeClr>
          </a:solidFill>
          <a:ln w="25400" cap="flat" cmpd="sng" algn="ctr">
            <a:solidFill>
              <a:schemeClr val="accent5">
                <a:lumMod val="40000"/>
                <a:lumOff val="6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/>
            <a:r>
              <a:rPr lang="en-US" sz="1400">
                <a:latin typeface="Algerian" panose="04020705040A02060702" pitchFamily="82" charset="0"/>
              </a:rPr>
              <a:t>Null/Missing Values validation check</a:t>
            </a:r>
          </a:p>
        </p:txBody>
      </p:sp>
      <p:sp>
        <p:nvSpPr>
          <p:cNvPr id="45" name="Title 3">
            <a:extLst>
              <a:ext uri="{FF2B5EF4-FFF2-40B4-BE49-F238E27FC236}">
                <a16:creationId xmlns:a16="http://schemas.microsoft.com/office/drawing/2014/main" id="{FC5947D2-9870-444C-8C75-5DA72B4FA369}"/>
              </a:ext>
            </a:extLst>
          </p:cNvPr>
          <p:cNvSpPr txBox="1">
            <a:spLocks/>
          </p:cNvSpPr>
          <p:nvPr/>
        </p:nvSpPr>
        <p:spPr>
          <a:xfrm>
            <a:off x="2597312" y="1765790"/>
            <a:ext cx="2700000" cy="94966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0" tIns="60949" rIns="0" bIns="60949" rtlCol="0" anchor="ctr">
            <a:noAutofit/>
          </a:bodyPr>
          <a:lstStyle>
            <a:lvl1pPr algn="l" defTabSz="914484" rtl="0" eaLnBrk="1" latinLnBrk="0" hangingPunct="1">
              <a:spcBef>
                <a:spcPct val="0"/>
              </a:spcBef>
              <a:buNone/>
              <a:defRPr sz="2701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1800" b="1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Removed ‘empty cells’, ‘white spaces’, &amp; ‘</a:t>
            </a:r>
            <a:r>
              <a:rPr lang="en-US" sz="1800" b="1" i="1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</a:t>
            </a:r>
            <a:r>
              <a:rPr lang="en-US" sz="1800" b="1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’ strings </a:t>
            </a:r>
          </a:p>
        </p:txBody>
      </p:sp>
      <p:sp>
        <p:nvSpPr>
          <p:cNvPr id="46" name="Down Arrow 86">
            <a:extLst>
              <a:ext uri="{FF2B5EF4-FFF2-40B4-BE49-F238E27FC236}">
                <a16:creationId xmlns:a16="http://schemas.microsoft.com/office/drawing/2014/main" id="{4387E415-053E-44BC-B4DB-CC35671784B8}"/>
              </a:ext>
            </a:extLst>
          </p:cNvPr>
          <p:cNvSpPr/>
          <p:nvPr/>
        </p:nvSpPr>
        <p:spPr>
          <a:xfrm rot="16200000">
            <a:off x="1971306" y="2053840"/>
            <a:ext cx="555388" cy="547028"/>
          </a:xfrm>
          <a:prstGeom prst="downArrow">
            <a:avLst/>
          </a:prstGeom>
          <a:solidFill>
            <a:schemeClr val="accent5">
              <a:lumMod val="40000"/>
              <a:lumOff val="6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Rounded Rectangle 85">
            <a:extLst>
              <a:ext uri="{FF2B5EF4-FFF2-40B4-BE49-F238E27FC236}">
                <a16:creationId xmlns:a16="http://schemas.microsoft.com/office/drawing/2014/main" id="{A3E5A857-6730-EBC6-135F-EE49DB86BD7E}"/>
              </a:ext>
            </a:extLst>
          </p:cNvPr>
          <p:cNvSpPr/>
          <p:nvPr/>
        </p:nvSpPr>
        <p:spPr>
          <a:xfrm>
            <a:off x="89621" y="2991473"/>
            <a:ext cx="2035936" cy="973390"/>
          </a:xfrm>
          <a:prstGeom prst="roundRect">
            <a:avLst>
              <a:gd name="adj" fmla="val 18645"/>
            </a:avLst>
          </a:prstGeom>
          <a:solidFill>
            <a:schemeClr val="accent4">
              <a:lumMod val="40000"/>
              <a:lumOff val="60000"/>
            </a:schemeClr>
          </a:solidFill>
          <a:ln w="25400" cap="flat" cmpd="sng" algn="ctr">
            <a:solidFill>
              <a:schemeClr val="accent4">
                <a:lumMod val="40000"/>
                <a:lumOff val="6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24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>
                <a:latin typeface="Algerian" panose="04020705040A02060702" pitchFamily="82" charset="0"/>
              </a:rPr>
              <a:t>Data Duplicity Check</a:t>
            </a:r>
          </a:p>
        </p:txBody>
      </p:sp>
      <p:sp>
        <p:nvSpPr>
          <p:cNvPr id="3" name="Rounded Rectangle 85">
            <a:extLst>
              <a:ext uri="{FF2B5EF4-FFF2-40B4-BE49-F238E27FC236}">
                <a16:creationId xmlns:a16="http://schemas.microsoft.com/office/drawing/2014/main" id="{78188D74-F2DF-468C-6EE9-90CA52936229}"/>
              </a:ext>
            </a:extLst>
          </p:cNvPr>
          <p:cNvSpPr/>
          <p:nvPr/>
        </p:nvSpPr>
        <p:spPr>
          <a:xfrm>
            <a:off x="105857" y="4247118"/>
            <a:ext cx="2035936" cy="973390"/>
          </a:xfrm>
          <a:prstGeom prst="roundRect">
            <a:avLst>
              <a:gd name="adj" fmla="val 18645"/>
            </a:avLst>
          </a:prstGeom>
          <a:solidFill>
            <a:schemeClr val="accent3">
              <a:lumMod val="60000"/>
              <a:lumOff val="40000"/>
            </a:schemeClr>
          </a:solidFill>
          <a:ln w="25400" cap="flat" cmpd="sng" algn="ctr">
            <a:solidFill>
              <a:schemeClr val="accent3">
                <a:lumMod val="60000"/>
                <a:lumOff val="4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>
                <a:latin typeface="Algerian" panose="04020705040A02060702" pitchFamily="82" charset="0"/>
              </a:rPr>
              <a:t>Validity of URLs Check</a:t>
            </a:r>
            <a:endParaRPr lang="en-IN" sz="1600">
              <a:latin typeface="Algerian" panose="04020705040A02060702" pitchFamily="82" charset="0"/>
            </a:endParaRPr>
          </a:p>
        </p:txBody>
      </p:sp>
      <p:sp>
        <p:nvSpPr>
          <p:cNvPr id="4" name="Rounded Rectangle 85">
            <a:extLst>
              <a:ext uri="{FF2B5EF4-FFF2-40B4-BE49-F238E27FC236}">
                <a16:creationId xmlns:a16="http://schemas.microsoft.com/office/drawing/2014/main" id="{946FE5C2-658A-5205-0227-9291023A543F}"/>
              </a:ext>
            </a:extLst>
          </p:cNvPr>
          <p:cNvSpPr/>
          <p:nvPr/>
        </p:nvSpPr>
        <p:spPr>
          <a:xfrm>
            <a:off x="44639" y="5328326"/>
            <a:ext cx="2158372" cy="992857"/>
          </a:xfrm>
          <a:prstGeom prst="roundRect">
            <a:avLst>
              <a:gd name="adj" fmla="val 18645"/>
            </a:avLst>
          </a:prstGeom>
          <a:solidFill>
            <a:srgbClr val="FF9966"/>
          </a:solidFill>
          <a:ln w="25400" cap="flat" cmpd="sng" algn="ctr">
            <a:solidFill>
              <a:srgbClr val="FF9966"/>
            </a:solidFill>
            <a:prstDash val="solid"/>
          </a:ln>
          <a:effectLst/>
        </p:spPr>
        <p:txBody>
          <a:bodyPr rtlCol="0" anchor="ctr"/>
          <a:lstStyle/>
          <a:p>
            <a:pPr algn="ctr"/>
            <a:r>
              <a:rPr lang="en-US" sz="1600">
                <a:latin typeface="Algerian" panose="04020705040A02060702" pitchFamily="82" charset="0"/>
              </a:rPr>
              <a:t>Data Consistency Check</a:t>
            </a:r>
          </a:p>
        </p:txBody>
      </p:sp>
      <p:sp>
        <p:nvSpPr>
          <p:cNvPr id="5" name="Down Arrow 86">
            <a:extLst>
              <a:ext uri="{FF2B5EF4-FFF2-40B4-BE49-F238E27FC236}">
                <a16:creationId xmlns:a16="http://schemas.microsoft.com/office/drawing/2014/main" id="{4707705F-732F-73F8-F427-DD3EFD066D18}"/>
              </a:ext>
            </a:extLst>
          </p:cNvPr>
          <p:cNvSpPr/>
          <p:nvPr/>
        </p:nvSpPr>
        <p:spPr>
          <a:xfrm rot="16200000">
            <a:off x="1971306" y="3207191"/>
            <a:ext cx="555388" cy="547028"/>
          </a:xfrm>
          <a:prstGeom prst="downArrow">
            <a:avLst/>
          </a:prstGeom>
          <a:solidFill>
            <a:schemeClr val="accent4">
              <a:lumMod val="40000"/>
              <a:lumOff val="60000"/>
            </a:schemeClr>
          </a:solidFill>
          <a:ln w="25400" cap="flat" cmpd="sng" algn="ctr">
            <a:solidFill>
              <a:schemeClr val="accent4">
                <a:lumMod val="40000"/>
                <a:lumOff val="6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Down Arrow 86">
            <a:extLst>
              <a:ext uri="{FF2B5EF4-FFF2-40B4-BE49-F238E27FC236}">
                <a16:creationId xmlns:a16="http://schemas.microsoft.com/office/drawing/2014/main" id="{51663DB2-0150-E7AC-0625-CFC5702D796E}"/>
              </a:ext>
            </a:extLst>
          </p:cNvPr>
          <p:cNvSpPr/>
          <p:nvPr/>
        </p:nvSpPr>
        <p:spPr>
          <a:xfrm rot="16200000">
            <a:off x="1971389" y="4431092"/>
            <a:ext cx="555388" cy="547028"/>
          </a:xfrm>
          <a:prstGeom prst="downArrow">
            <a:avLst/>
          </a:prstGeom>
          <a:solidFill>
            <a:schemeClr val="accent3">
              <a:lumMod val="60000"/>
              <a:lumOff val="40000"/>
            </a:schemeClr>
          </a:solidFill>
          <a:ln w="25400" cap="flat" cmpd="sng" algn="ctr">
            <a:solidFill>
              <a:schemeClr val="accent3">
                <a:lumMod val="60000"/>
                <a:lumOff val="4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Down Arrow 86">
            <a:extLst>
              <a:ext uri="{FF2B5EF4-FFF2-40B4-BE49-F238E27FC236}">
                <a16:creationId xmlns:a16="http://schemas.microsoft.com/office/drawing/2014/main" id="{BE52796E-4876-6080-BDA6-D89A3DC3B130}"/>
              </a:ext>
            </a:extLst>
          </p:cNvPr>
          <p:cNvSpPr/>
          <p:nvPr/>
        </p:nvSpPr>
        <p:spPr>
          <a:xfrm rot="16200000">
            <a:off x="2029947" y="5624501"/>
            <a:ext cx="555388" cy="547028"/>
          </a:xfrm>
          <a:prstGeom prst="downArrow">
            <a:avLst/>
          </a:prstGeom>
          <a:solidFill>
            <a:srgbClr val="FF9966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96CAA840-81E0-62F0-FDEF-0FFD70C59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9856" y="138093"/>
            <a:ext cx="3906634" cy="936104"/>
          </a:xfrm>
        </p:spPr>
        <p:txBody>
          <a:bodyPr/>
          <a:lstStyle/>
          <a:p>
            <a:pPr algn="ctr"/>
            <a:r>
              <a:rPr lang="en-US" sz="3200">
                <a:solidFill>
                  <a:schemeClr val="tx1"/>
                </a:solidFill>
                <a:latin typeface="Algerian" panose="04020705040A02060702" pitchFamily="82" charset="0"/>
              </a:rPr>
              <a:t>Data Cleaning</a:t>
            </a:r>
            <a:endParaRPr lang="en-US" sz="3200"/>
          </a:p>
        </p:txBody>
      </p:sp>
      <p:pic>
        <p:nvPicPr>
          <p:cNvPr id="31" name="Picture 19">
            <a:extLst>
              <a:ext uri="{FF2B5EF4-FFF2-40B4-BE49-F238E27FC236}">
                <a16:creationId xmlns:a16="http://schemas.microsoft.com/office/drawing/2014/main" id="{A3446512-3AAC-474E-AAD9-1AEAE44CA1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38" y="6605398"/>
            <a:ext cx="806450" cy="2526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6968D9FD-DE94-48FC-96BB-13A3B589364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V="1">
            <a:off x="9265" y="6503944"/>
            <a:ext cx="9143315" cy="369332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BAE13A37-028B-42F3-85FB-69212F4623F4}"/>
              </a:ext>
            </a:extLst>
          </p:cNvPr>
          <p:cNvSpPr txBox="1"/>
          <p:nvPr/>
        </p:nvSpPr>
        <p:spPr>
          <a:xfrm>
            <a:off x="3993698" y="6477960"/>
            <a:ext cx="53322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AA440185-7062-4DBD-A9EB-24A073F27C7A}" type="slidenum">
              <a:rPr lang="es-ES" altLang="en-US" b="1" smtClean="0">
                <a:solidFill>
                  <a:schemeClr val="tx1"/>
                </a:solidFill>
              </a:rPr>
              <a:pPr/>
              <a:t>15</a:t>
            </a:fld>
            <a:endParaRPr lang="en-US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6E0973E3-EC91-485D-9C41-EEA8533D831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12321" y="3044188"/>
            <a:ext cx="3542058" cy="1009095"/>
          </a:xfrm>
          <a:prstGeom prst="rect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9B5382DD-17D9-48C3-8E3A-CB1AF978E8BE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r="54361" b="42420"/>
          <a:stretch/>
        </p:blipFill>
        <p:spPr>
          <a:xfrm>
            <a:off x="5512321" y="4211241"/>
            <a:ext cx="3500203" cy="833184"/>
          </a:xfrm>
          <a:prstGeom prst="rect">
            <a:avLst/>
          </a:prstGeom>
          <a:ln w="19050">
            <a:solidFill>
              <a:schemeClr val="tx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3" name="Picture 3">
            <a:extLst>
              <a:ext uri="{FF2B5EF4-FFF2-40B4-BE49-F238E27FC236}">
                <a16:creationId xmlns:a16="http://schemas.microsoft.com/office/drawing/2014/main" id="{86CA2114-F5A1-4745-AF5C-AC2B5C38B64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477882" y="5297247"/>
            <a:ext cx="3500203" cy="757538"/>
          </a:xfrm>
          <a:prstGeom prst="rect">
            <a:avLst/>
          </a:prstGeom>
          <a:ln w="12700">
            <a:solidFill>
              <a:schemeClr val="tx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1" name="Picture 40" descr="Text&#10;&#10;Description automatically generated">
            <a:extLst>
              <a:ext uri="{FF2B5EF4-FFF2-40B4-BE49-F238E27FC236}">
                <a16:creationId xmlns:a16="http://schemas.microsoft.com/office/drawing/2014/main" id="{18ED6E6A-20EC-420E-8512-A52405464D0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3127" y="5898015"/>
            <a:ext cx="3484958" cy="552626"/>
          </a:xfrm>
          <a:prstGeom prst="rect">
            <a:avLst/>
          </a:prstGeom>
          <a:ln w="12700">
            <a:solidFill>
              <a:schemeClr val="tx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EAA72790-1F7C-4FCB-BA7B-D46F227C5CF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210015" y="1658088"/>
            <a:ext cx="2035935" cy="1301817"/>
          </a:xfrm>
          <a:prstGeom prst="rect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4C2ABA1-1CE1-035C-0D62-5A8A4F20B756}"/>
              </a:ext>
            </a:extLst>
          </p:cNvPr>
          <p:cNvSpPr txBox="1"/>
          <p:nvPr/>
        </p:nvSpPr>
        <p:spPr>
          <a:xfrm>
            <a:off x="3153200" y="992131"/>
            <a:ext cx="1656184" cy="498189"/>
          </a:xfrm>
          <a:prstGeom prst="rect">
            <a:avLst/>
          </a:prstGeom>
          <a:gradFill flip="none" rotWithShape="1">
            <a:gsLst>
              <a:gs pos="0">
                <a:srgbClr val="F05142">
                  <a:alpha val="69000"/>
                </a:srgbClr>
              </a:gs>
              <a:gs pos="100000">
                <a:srgbClr val="F05142">
                  <a:lumMod val="50000"/>
                </a:srgbClr>
              </a:gs>
            </a:gsLst>
            <a:lin ang="10800000" scaled="1"/>
            <a:tileRect/>
          </a:gra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63500"/>
          </a:effectLst>
        </p:spPr>
        <p:txBody>
          <a:bodyPr rtlCol="0" anchor="ctr"/>
          <a:lstStyle/>
          <a:p>
            <a:pPr algn="ctr"/>
            <a:r>
              <a:rPr lang="en-US" sz="2000" b="1" i="1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+mj-cs"/>
              </a:rPr>
              <a:t>Functionality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D266620-2C86-DB11-D141-67D0DFD22298}"/>
              </a:ext>
            </a:extLst>
          </p:cNvPr>
          <p:cNvSpPr txBox="1">
            <a:spLocks/>
          </p:cNvSpPr>
          <p:nvPr/>
        </p:nvSpPr>
        <p:spPr bwMode="auto">
          <a:xfrm>
            <a:off x="6389185" y="1043480"/>
            <a:ext cx="1617211" cy="435198"/>
          </a:xfrm>
          <a:prstGeom prst="rect">
            <a:avLst/>
          </a:prstGeom>
          <a:gradFill flip="none" rotWithShape="1">
            <a:gsLst>
              <a:gs pos="0">
                <a:srgbClr val="F05142">
                  <a:alpha val="69000"/>
                </a:srgbClr>
              </a:gs>
              <a:gs pos="100000">
                <a:srgbClr val="F05142">
                  <a:lumMod val="50000"/>
                </a:srgbClr>
              </a:gs>
            </a:gsLst>
            <a:lin ang="10800000" scaled="1"/>
            <a:tileRect/>
          </a:gra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63500"/>
          </a:effectLst>
        </p:spPr>
        <p:txBody>
          <a:bodyPr lIns="91440" tIns="45720" rIns="91440" bIns="45720" rtlCol="0" anchor="ctr"/>
          <a:lstStyle>
            <a:defPPr>
              <a:defRPr lang="es-ES"/>
            </a:defPPr>
            <a:lvl1pPr marL="0" marR="0" lvl="0" indent="0" algn="ctr" defTabSz="914400" latinLnBrk="0">
              <a:lnSpc>
                <a:spcPct val="100000"/>
              </a:lnSpc>
              <a:buClrTx/>
              <a:buSzTx/>
              <a:buFontTx/>
              <a:buNone/>
              <a:tabLst/>
              <a:defRPr kumimoji="0" sz="1600" b="0" i="0" u="none" strike="noStrike" cap="none" spc="0" normalizeH="0" baseline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lgerian" panose="04020705040A02060702" pitchFamily="82" charset="0"/>
                <a:ea typeface="+mj-ea"/>
                <a:cs typeface="+mj-cs"/>
              </a:defRPr>
            </a:lvl1pPr>
            <a:lvl2pPr algn="ctr">
              <a:defRPr sz="4400">
                <a:solidFill>
                  <a:schemeClr val="tx2"/>
                </a:solidFill>
              </a:defRPr>
            </a:lvl2pPr>
            <a:lvl3pPr algn="ctr">
              <a:defRPr sz="4400">
                <a:solidFill>
                  <a:schemeClr val="tx2"/>
                </a:solidFill>
              </a:defRPr>
            </a:lvl3pPr>
            <a:lvl4pPr algn="ctr">
              <a:defRPr sz="4400">
                <a:solidFill>
                  <a:schemeClr val="tx2"/>
                </a:solidFill>
              </a:defRPr>
            </a:lvl4pPr>
            <a:lvl5pPr algn="ctr">
              <a:defRPr sz="4400">
                <a:solidFill>
                  <a:schemeClr val="tx2"/>
                </a:solidFill>
              </a:defRPr>
            </a:lvl5pPr>
            <a:lvl6pPr marL="4572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</a:defRPr>
            </a:lvl6pPr>
            <a:lvl7pPr marL="9144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</a:defRPr>
            </a:lvl7pPr>
            <a:lvl8pPr marL="13716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</a:defRPr>
            </a:lvl8pPr>
            <a:lvl9pPr marL="18288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</a:defRPr>
            </a:lvl9pPr>
          </a:lstStyle>
          <a:p>
            <a:endParaRPr lang="en-US" sz="2000" b="1" i="1">
              <a:solidFill>
                <a:schemeClr val="bg1"/>
              </a:solidFill>
              <a:latin typeface="Calibri" panose="020F0502020204030204" pitchFamily="34" charset="0"/>
            </a:endParaRPr>
          </a:p>
          <a:p>
            <a:r>
              <a:rPr lang="en-US" sz="2000" b="1" i="1">
                <a:solidFill>
                  <a:schemeClr val="bg1"/>
                </a:solidFill>
                <a:latin typeface="Calibri"/>
              </a:rPr>
              <a:t>Output</a:t>
            </a:r>
            <a:br>
              <a:rPr lang="en-US" sz="2000" b="1" i="1">
                <a:solidFill>
                  <a:schemeClr val="bg1"/>
                </a:solidFill>
                <a:latin typeface="Calibri" panose="020F0502020204030204" pitchFamily="34" charset="0"/>
              </a:rPr>
            </a:br>
            <a:endParaRPr lang="en-US" sz="2000" b="1" i="1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0796435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699FAF4-F268-42FD-9AE7-7EBC7A5C85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380" r="36178" b="-1"/>
          <a:stretch/>
        </p:blipFill>
        <p:spPr>
          <a:xfrm>
            <a:off x="20" y="1"/>
            <a:ext cx="9143979" cy="3289457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81DF696A-01D8-8ECA-D710-F041142A4B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895743" y="4721185"/>
            <a:ext cx="9049491" cy="1145503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40" tIns="45720" rIns="91440" bIns="45720" anchor="t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None/>
            </a:pPr>
            <a:r>
              <a:rPr lang="en-US">
                <a:latin typeface="Algerian"/>
                <a:ea typeface="+mj-ea"/>
                <a:cs typeface="+mj-cs"/>
              </a:rPr>
              <a:t>KEYWORD EXTRACTION </a:t>
            </a:r>
            <a:endParaRPr lang="en-US">
              <a:ea typeface="+mj-ea"/>
            </a:endParaRPr>
          </a:p>
          <a:p>
            <a:pPr algn="ctr">
              <a:spcBef>
                <a:spcPct val="0"/>
              </a:spcBef>
              <a:buNone/>
            </a:pPr>
            <a:endParaRPr lang="en-US">
              <a:latin typeface="Algerian" panose="04020705040A02060702" pitchFamily="82" charset="0"/>
              <a:ea typeface="+mj-ea"/>
              <a:cs typeface="+mj-cs"/>
            </a:endParaRPr>
          </a:p>
          <a:p>
            <a:pPr algn="ctr">
              <a:lnSpc>
                <a:spcPct val="90000"/>
              </a:lnSpc>
              <a:spcBef>
                <a:spcPct val="0"/>
              </a:spcBef>
              <a:buNone/>
            </a:pPr>
            <a:endParaRPr lang="en-US">
              <a:latin typeface="Algerian" panose="04020705040A02060702" pitchFamily="82" charset="0"/>
              <a:ea typeface="+mj-ea"/>
              <a:cs typeface="+mj-cs"/>
            </a:endParaRPr>
          </a:p>
        </p:txBody>
      </p:sp>
      <p:sp>
        <p:nvSpPr>
          <p:cNvPr id="7" name="Google Shape;768;p16">
            <a:extLst>
              <a:ext uri="{FF2B5EF4-FFF2-40B4-BE49-F238E27FC236}">
                <a16:creationId xmlns:a16="http://schemas.microsoft.com/office/drawing/2014/main" id="{DEBEF977-5A05-41DC-A82D-DF0E59303138}"/>
              </a:ext>
            </a:extLst>
          </p:cNvPr>
          <p:cNvSpPr/>
          <p:nvPr/>
        </p:nvSpPr>
        <p:spPr>
          <a:xfrm>
            <a:off x="203515" y="4612038"/>
            <a:ext cx="915375" cy="762304"/>
          </a:xfrm>
          <a:custGeom>
            <a:avLst/>
            <a:gdLst/>
            <a:ahLst/>
            <a:cxnLst/>
            <a:rect l="l" t="t" r="r" b="b"/>
            <a:pathLst>
              <a:path w="30909" h="27421" extrusionOk="0">
                <a:moveTo>
                  <a:pt x="4977" y="0"/>
                </a:moveTo>
                <a:lnTo>
                  <a:pt x="0" y="27420"/>
                </a:lnTo>
                <a:lnTo>
                  <a:pt x="25932" y="27420"/>
                </a:lnTo>
                <a:lnTo>
                  <a:pt x="30909" y="0"/>
                </a:lnTo>
                <a:close/>
              </a:path>
            </a:pathLst>
          </a:custGeom>
          <a:solidFill>
            <a:srgbClr val="A6DC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</a:pPr>
            <a:r>
              <a:rPr lang="en" sz="4000" kern="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3</a:t>
            </a:r>
            <a:endParaRPr sz="4000" kern="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</p:spTree>
    <p:extLst>
      <p:ext uri="{BB962C8B-B14F-4D97-AF65-F5344CB8AC3E}">
        <p14:creationId xmlns:p14="http://schemas.microsoft.com/office/powerpoint/2010/main" val="1373132736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A2485A13-0CD5-3D46-5710-55AD133C537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979" r="48866" b="162"/>
          <a:stretch/>
        </p:blipFill>
        <p:spPr>
          <a:xfrm>
            <a:off x="1000812" y="1756701"/>
            <a:ext cx="7000847" cy="4500263"/>
          </a:xfrm>
          <a:prstGeom prst="rect">
            <a:avLst/>
          </a:prstGeom>
          <a:ln w="19050">
            <a:solidFill>
              <a:sysClr val="windowText" lastClr="0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92" name="TextBox 91">
            <a:extLst>
              <a:ext uri="{FF2B5EF4-FFF2-40B4-BE49-F238E27FC236}">
                <a16:creationId xmlns:a16="http://schemas.microsoft.com/office/drawing/2014/main" id="{A015EE08-85C4-4BF1-8455-92F2599FAC6C}"/>
              </a:ext>
            </a:extLst>
          </p:cNvPr>
          <p:cNvSpPr txBox="1"/>
          <p:nvPr/>
        </p:nvSpPr>
        <p:spPr>
          <a:xfrm>
            <a:off x="7430825" y="5054325"/>
            <a:ext cx="1231071" cy="83715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 defTabSz="1218987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</a:pPr>
            <a:r>
              <a:rPr lang="en-IN" sz="2000" b="1">
                <a:solidFill>
                  <a:prstClr val="white"/>
                </a:solidFill>
                <a:latin typeface="Calibri"/>
              </a:rPr>
              <a:t>Topic Modelling LA</a:t>
            </a:r>
            <a:endParaRPr lang="en-IN" sz="2000" b="1" spc="60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5851B76A-BF5B-4667-A953-9D3BB908B8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59887"/>
            <a:ext cx="9153064" cy="1734299"/>
          </a:xfrm>
          <a:prstGeom prst="rect">
            <a:avLst/>
          </a:prstGeom>
        </p:spPr>
      </p:pic>
      <p:pic>
        <p:nvPicPr>
          <p:cNvPr id="29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9F7E600F-39FF-47EA-8DC0-25FBC69DAF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18" y="120843"/>
            <a:ext cx="1116013" cy="1152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E335EF58-EE99-40EE-84BA-BE8531B7B55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V="1">
            <a:off x="15718" y="6399894"/>
            <a:ext cx="9143315" cy="458105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86DAA6FA-9F94-4A4F-A30C-345D003F26B1}"/>
              </a:ext>
            </a:extLst>
          </p:cNvPr>
          <p:cNvSpPr txBox="1"/>
          <p:nvPr/>
        </p:nvSpPr>
        <p:spPr>
          <a:xfrm>
            <a:off x="4260417" y="6459669"/>
            <a:ext cx="533222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AA440185-7062-4DBD-A9EB-24A073F27C7A}" type="slidenum">
              <a:rPr lang="es-ES" altLang="en-US" sz="1600" b="1" smtClean="0">
                <a:solidFill>
                  <a:schemeClr val="tx1"/>
                </a:solidFill>
              </a:rPr>
              <a:pPr/>
              <a:t>17</a:t>
            </a:fld>
            <a:endParaRPr lang="en-US" sz="160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AE735B4-587F-4345-A2F8-46C43D6D6DA0}"/>
              </a:ext>
            </a:extLst>
          </p:cNvPr>
          <p:cNvSpPr txBox="1">
            <a:spLocks/>
          </p:cNvSpPr>
          <p:nvPr/>
        </p:nvSpPr>
        <p:spPr>
          <a:xfrm>
            <a:off x="1759729" y="319486"/>
            <a:ext cx="6048672" cy="755240"/>
          </a:xfrm>
          <a:prstGeom prst="rect">
            <a:avLst/>
          </a:prstGeom>
        </p:spPr>
        <p:txBody>
          <a:bodyPr vert="horz" lIns="0" tIns="60949" rIns="0" bIns="60949" rtlCol="0" anchor="ctr">
            <a:noAutofit/>
          </a:bodyPr>
          <a:lstStyle>
            <a:lvl1pPr algn="l" defTabSz="914484" rtl="0" eaLnBrk="1" latinLnBrk="0" hangingPunct="1">
              <a:spcBef>
                <a:spcPct val="0"/>
              </a:spcBef>
              <a:buNone/>
              <a:defRPr sz="2701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</a:lstStyle>
          <a:p>
            <a:pPr algn="ctr" fontAlgn="auto">
              <a:spcAft>
                <a:spcPts val="0"/>
              </a:spcAft>
            </a:pPr>
            <a:r>
              <a:rPr lang="en-US" sz="3200">
                <a:solidFill>
                  <a:schemeClr val="tx1"/>
                </a:solidFill>
                <a:latin typeface="Algerian"/>
                <a:ea typeface="+mn-ea"/>
                <a:cs typeface="Arial"/>
              </a:rPr>
              <a:t>KEYWORD extraction</a:t>
            </a:r>
            <a:endParaRPr lang="en-US" sz="3200">
              <a:solidFill>
                <a:schemeClr val="tx1"/>
              </a:solidFill>
              <a:latin typeface="Algerian" panose="04020705040A02060702" pitchFamily="82" charset="0"/>
              <a:ea typeface="+mn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C631A80-97B9-48B4-9438-E40823769D78}"/>
              </a:ext>
            </a:extLst>
          </p:cNvPr>
          <p:cNvSpPr txBox="1"/>
          <p:nvPr/>
        </p:nvSpPr>
        <p:spPr>
          <a:xfrm>
            <a:off x="2064678" y="2190133"/>
            <a:ext cx="1694206" cy="1211094"/>
          </a:xfrm>
          <a:prstGeom prst="rect">
            <a:avLst/>
          </a:prstGeom>
          <a:noFill/>
          <a:ln w="5715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107950" dist="12700" dir="5400000" algn="ctr">
              <a:srgbClr val="000000"/>
            </a:outerShdw>
            <a:reflection blurRad="6350" stA="52000" endA="300" endPos="35000" dir="5400000" sy="-100000" algn="bl" rotWithShape="0"/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7A3487A7-A8BF-4708-AF5B-52AC5C870907}"/>
              </a:ext>
            </a:extLst>
          </p:cNvPr>
          <p:cNvSpPr txBox="1">
            <a:spLocks/>
          </p:cNvSpPr>
          <p:nvPr/>
        </p:nvSpPr>
        <p:spPr bwMode="auto">
          <a:xfrm>
            <a:off x="3424175" y="1171737"/>
            <a:ext cx="2326399" cy="525732"/>
          </a:xfrm>
          <a:prstGeom prst="rect">
            <a:avLst/>
          </a:prstGeom>
          <a:gradFill flip="none" rotWithShape="1">
            <a:gsLst>
              <a:gs pos="0">
                <a:srgbClr val="F05142">
                  <a:alpha val="69000"/>
                </a:srgbClr>
              </a:gs>
              <a:gs pos="100000">
                <a:srgbClr val="F05142">
                  <a:lumMod val="50000"/>
                </a:srgbClr>
              </a:gs>
            </a:gsLst>
            <a:lin ang="10800000" scaled="1"/>
            <a:tileRect/>
          </a:gra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63500"/>
          </a:effectLst>
        </p:spPr>
        <p:txBody>
          <a:bodyPr rtlCol="0" anchor="ctr"/>
          <a:lstStyle>
            <a:defPPr>
              <a:defRPr lang="es-ES"/>
            </a:defPPr>
            <a:lvl1pPr marL="0" marR="0" lvl="0" indent="0" algn="ctr" defTabSz="914400" latinLnBrk="0">
              <a:lnSpc>
                <a:spcPct val="100000"/>
              </a:lnSpc>
              <a:buClrTx/>
              <a:buSzTx/>
              <a:buFontTx/>
              <a:buNone/>
              <a:tabLst/>
              <a:defRPr kumimoji="0" sz="1600" b="0" i="0" u="none" strike="noStrike" cap="none" spc="0" normalizeH="0" baseline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lgerian" panose="04020705040A02060702" pitchFamily="82" charset="0"/>
                <a:ea typeface="+mj-ea"/>
                <a:cs typeface="+mj-cs"/>
              </a:defRPr>
            </a:lvl1pPr>
            <a:lvl2pPr algn="ctr">
              <a:defRPr sz="4400">
                <a:solidFill>
                  <a:schemeClr val="tx2"/>
                </a:solidFill>
              </a:defRPr>
            </a:lvl2pPr>
            <a:lvl3pPr algn="ctr">
              <a:defRPr sz="4400">
                <a:solidFill>
                  <a:schemeClr val="tx2"/>
                </a:solidFill>
              </a:defRPr>
            </a:lvl3pPr>
            <a:lvl4pPr algn="ctr">
              <a:defRPr sz="4400">
                <a:solidFill>
                  <a:schemeClr val="tx2"/>
                </a:solidFill>
              </a:defRPr>
            </a:lvl4pPr>
            <a:lvl5pPr algn="ctr">
              <a:defRPr sz="4400">
                <a:solidFill>
                  <a:schemeClr val="tx2"/>
                </a:solidFill>
              </a:defRPr>
            </a:lvl5pPr>
            <a:lvl6pPr marL="4572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</a:defRPr>
            </a:lvl6pPr>
            <a:lvl7pPr marL="9144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</a:defRPr>
            </a:lvl7pPr>
            <a:lvl8pPr marL="13716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</a:defRPr>
            </a:lvl8pPr>
            <a:lvl9pPr marL="18288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</a:defRPr>
            </a:lvl9pPr>
          </a:lstStyle>
          <a:p>
            <a:endParaRPr lang="en-US" sz="2000" b="1" i="1">
              <a:solidFill>
                <a:schemeClr val="bg1"/>
              </a:solidFill>
              <a:latin typeface="Calibri" panose="020F0502020204030204" pitchFamily="34" charset="0"/>
            </a:endParaRPr>
          </a:p>
          <a:p>
            <a:r>
              <a:rPr lang="en-US" sz="2000" b="1" i="1">
                <a:solidFill>
                  <a:schemeClr val="bg1"/>
                </a:solidFill>
                <a:latin typeface="Calibri" panose="020F0502020204030204" pitchFamily="34" charset="0"/>
              </a:rPr>
              <a:t>Schematic Flow</a:t>
            </a:r>
            <a:br>
              <a:rPr lang="en-US" sz="2000" b="1" i="1">
                <a:solidFill>
                  <a:schemeClr val="bg1"/>
                </a:solidFill>
                <a:latin typeface="Calibri" panose="020F0502020204030204" pitchFamily="34" charset="0"/>
              </a:rPr>
            </a:br>
            <a:endParaRPr lang="en-US" sz="2000" b="1" i="1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8831839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46">
            <a:extLst>
              <a:ext uri="{FF2B5EF4-FFF2-40B4-BE49-F238E27FC236}">
                <a16:creationId xmlns:a16="http://schemas.microsoft.com/office/drawing/2014/main" id="{30874128-D18F-41CE-B0D7-00E0F2A714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859" y="-85163"/>
            <a:ext cx="9157718" cy="1556156"/>
          </a:xfrm>
          <a:prstGeom prst="rect">
            <a:avLst/>
          </a:prstGeom>
        </p:spPr>
      </p:pic>
      <p:pic>
        <p:nvPicPr>
          <p:cNvPr id="48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4CCB082C-E413-4B95-AF19-CB092A89AA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113591" cy="1150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812853CF-D844-4429-9435-E5EE29976B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V="1">
            <a:off x="685" y="6389914"/>
            <a:ext cx="9143315" cy="468086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56ADC39-A2BB-4C06-8687-0605ADC84AAE}"/>
              </a:ext>
            </a:extLst>
          </p:cNvPr>
          <p:cNvSpPr txBox="1"/>
          <p:nvPr/>
        </p:nvSpPr>
        <p:spPr>
          <a:xfrm>
            <a:off x="4129314" y="6466759"/>
            <a:ext cx="533222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AA440185-7062-4DBD-A9EB-24A073F27C7A}" type="slidenum">
              <a:rPr lang="es-ES" altLang="en-US" sz="1600" b="1" smtClean="0">
                <a:solidFill>
                  <a:schemeClr val="tx1"/>
                </a:solidFill>
              </a:rPr>
              <a:pPr/>
              <a:t>18</a:t>
            </a:fld>
            <a:endParaRPr lang="en-US" sz="160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E1CA49E-DCE8-3E7F-8356-EE1FCEA9139D}"/>
              </a:ext>
            </a:extLst>
          </p:cNvPr>
          <p:cNvSpPr txBox="1">
            <a:spLocks/>
          </p:cNvSpPr>
          <p:nvPr/>
        </p:nvSpPr>
        <p:spPr>
          <a:xfrm>
            <a:off x="1759729" y="319486"/>
            <a:ext cx="6048672" cy="755240"/>
          </a:xfrm>
          <a:prstGeom prst="rect">
            <a:avLst/>
          </a:prstGeom>
        </p:spPr>
        <p:txBody>
          <a:bodyPr vert="horz" lIns="0" tIns="60949" rIns="0" bIns="60949" rtlCol="0" anchor="ctr">
            <a:noAutofit/>
          </a:bodyPr>
          <a:lstStyle>
            <a:lvl1pPr algn="l" defTabSz="914484" rtl="0" eaLnBrk="1" latinLnBrk="0" hangingPunct="1">
              <a:spcBef>
                <a:spcPct val="0"/>
              </a:spcBef>
              <a:buNone/>
              <a:defRPr sz="2701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</a:lstStyle>
          <a:p>
            <a:pPr algn="ctr" fontAlgn="auto">
              <a:spcAft>
                <a:spcPts val="0"/>
              </a:spcAft>
            </a:pPr>
            <a:r>
              <a:rPr lang="en-US" sz="3200">
                <a:solidFill>
                  <a:schemeClr val="tx1"/>
                </a:solidFill>
                <a:latin typeface="Algerian"/>
                <a:ea typeface="+mn-ea"/>
                <a:cs typeface="Arial"/>
              </a:rPr>
              <a:t>KEYWORD extraction</a:t>
            </a:r>
            <a:endParaRPr lang="en-US" sz="3200">
              <a:solidFill>
                <a:schemeClr val="tx1"/>
              </a:solidFill>
              <a:latin typeface="Algerian" panose="04020705040A02060702" pitchFamily="82" charset="0"/>
              <a:ea typeface="+mn-ea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0A84DC8-4F9D-40BA-AD34-A93940EB58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6957" y="3867716"/>
            <a:ext cx="8850086" cy="2187362"/>
          </a:xfrm>
          <a:prstGeom prst="rect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0D9E64E-7EE2-40DC-8751-0AF69964BE86}"/>
              </a:ext>
            </a:extLst>
          </p:cNvPr>
          <p:cNvSpPr txBox="1"/>
          <p:nvPr/>
        </p:nvSpPr>
        <p:spPr>
          <a:xfrm>
            <a:off x="74033" y="3816575"/>
            <a:ext cx="9003902" cy="473879"/>
          </a:xfrm>
          <a:prstGeom prst="rect">
            <a:avLst/>
          </a:prstGeom>
          <a:noFill/>
          <a:ln w="28575">
            <a:solidFill>
              <a:srgbClr val="7030A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</p:spPr>
        <p:txBody>
          <a:bodyPr wrap="square" rtlCol="0">
            <a:spAutoFit/>
          </a:bodyPr>
          <a:lstStyle>
            <a:defPPr>
              <a:defRPr lang="es-ES"/>
            </a:defPPr>
          </a:lstStyle>
          <a:p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1CED476-1DEB-4548-80BF-8346520363BB}"/>
              </a:ext>
            </a:extLst>
          </p:cNvPr>
          <p:cNvSpPr txBox="1"/>
          <p:nvPr/>
        </p:nvSpPr>
        <p:spPr>
          <a:xfrm>
            <a:off x="1237983" y="1737594"/>
            <a:ext cx="7644760" cy="70788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wrap="square" rtlCol="0">
            <a:spAutoFit/>
          </a:bodyPr>
          <a:lstStyle/>
          <a:p>
            <a:pPr algn="ctr"/>
            <a:r>
              <a:rPr lang="en-US" sz="2000" b="1" i="1">
                <a:latin typeface="Times New Roman" panose="02020603050405020304" pitchFamily="18" charset="0"/>
                <a:cs typeface="Times New Roman" panose="02020603050405020304" pitchFamily="18" charset="0"/>
              </a:rPr>
              <a:t>Clean Text,    Title,      Published Date   &amp;     Publisher  from the URL</a:t>
            </a:r>
          </a:p>
          <a:p>
            <a:r>
              <a:rPr lang="en-US" sz="2000" b="1" i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29" name="Arrow: Down 22">
            <a:extLst>
              <a:ext uri="{FF2B5EF4-FFF2-40B4-BE49-F238E27FC236}">
                <a16:creationId xmlns:a16="http://schemas.microsoft.com/office/drawing/2014/main" id="{02D8C35E-12EB-495C-B367-58EA6FBF7117}"/>
              </a:ext>
            </a:extLst>
          </p:cNvPr>
          <p:cNvSpPr/>
          <p:nvPr/>
        </p:nvSpPr>
        <p:spPr>
          <a:xfrm>
            <a:off x="6662049" y="2265026"/>
            <a:ext cx="266758" cy="977206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Arrow: Down 22">
            <a:extLst>
              <a:ext uri="{FF2B5EF4-FFF2-40B4-BE49-F238E27FC236}">
                <a16:creationId xmlns:a16="http://schemas.microsoft.com/office/drawing/2014/main" id="{7103020F-A068-4E60-B961-72F57B7DBE1F}"/>
              </a:ext>
            </a:extLst>
          </p:cNvPr>
          <p:cNvSpPr/>
          <p:nvPr/>
        </p:nvSpPr>
        <p:spPr>
          <a:xfrm>
            <a:off x="1946612" y="2265026"/>
            <a:ext cx="266758" cy="977206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Arrow: Down 22">
            <a:extLst>
              <a:ext uri="{FF2B5EF4-FFF2-40B4-BE49-F238E27FC236}">
                <a16:creationId xmlns:a16="http://schemas.microsoft.com/office/drawing/2014/main" id="{735142EA-239C-43EB-B024-4B50B0B90D64}"/>
              </a:ext>
            </a:extLst>
          </p:cNvPr>
          <p:cNvSpPr/>
          <p:nvPr/>
        </p:nvSpPr>
        <p:spPr>
          <a:xfrm>
            <a:off x="3080204" y="2265026"/>
            <a:ext cx="266758" cy="977206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Arrow: Down 22">
            <a:extLst>
              <a:ext uri="{FF2B5EF4-FFF2-40B4-BE49-F238E27FC236}">
                <a16:creationId xmlns:a16="http://schemas.microsoft.com/office/drawing/2014/main" id="{1E76C936-1259-4FE8-8F47-7F8C8B7D0CAA}"/>
              </a:ext>
            </a:extLst>
          </p:cNvPr>
          <p:cNvSpPr/>
          <p:nvPr/>
        </p:nvSpPr>
        <p:spPr>
          <a:xfrm>
            <a:off x="4529950" y="2265026"/>
            <a:ext cx="266758" cy="977206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185715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46">
            <a:extLst>
              <a:ext uri="{FF2B5EF4-FFF2-40B4-BE49-F238E27FC236}">
                <a16:creationId xmlns:a16="http://schemas.microsoft.com/office/drawing/2014/main" id="{30874128-D18F-41CE-B0D7-00E0F2A714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859" y="-85163"/>
            <a:ext cx="9157718" cy="1556156"/>
          </a:xfrm>
          <a:prstGeom prst="rect">
            <a:avLst/>
          </a:prstGeom>
        </p:spPr>
      </p:pic>
      <p:pic>
        <p:nvPicPr>
          <p:cNvPr id="48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4CCB082C-E413-4B95-AF19-CB092A89AA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784"/>
            <a:ext cx="1113591" cy="1150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812853CF-D844-4429-9435-E5EE29976B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V="1">
            <a:off x="685" y="6389914"/>
            <a:ext cx="9143315" cy="468086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56ADC39-A2BB-4C06-8687-0605ADC84AAE}"/>
              </a:ext>
            </a:extLst>
          </p:cNvPr>
          <p:cNvSpPr txBox="1"/>
          <p:nvPr/>
        </p:nvSpPr>
        <p:spPr>
          <a:xfrm>
            <a:off x="4128898" y="6454680"/>
            <a:ext cx="533222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AA440185-7062-4DBD-A9EB-24A073F27C7A}" type="slidenum">
              <a:rPr lang="es-ES" altLang="en-US" sz="1600" b="1" smtClean="0">
                <a:solidFill>
                  <a:schemeClr val="tx1"/>
                </a:solidFill>
              </a:rPr>
              <a:pPr/>
              <a:t>19</a:t>
            </a:fld>
            <a:endParaRPr lang="en-US" sz="1600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105C94-F0F9-77C3-A0A6-B07BAF14A6C0}"/>
              </a:ext>
            </a:extLst>
          </p:cNvPr>
          <p:cNvSpPr txBox="1">
            <a:spLocks/>
          </p:cNvSpPr>
          <p:nvPr/>
        </p:nvSpPr>
        <p:spPr>
          <a:xfrm>
            <a:off x="1759729" y="319486"/>
            <a:ext cx="6048672" cy="755240"/>
          </a:xfrm>
          <a:prstGeom prst="rect">
            <a:avLst/>
          </a:prstGeom>
        </p:spPr>
        <p:txBody>
          <a:bodyPr vert="horz" lIns="0" tIns="60949" rIns="0" bIns="60949" rtlCol="0" anchor="ctr">
            <a:noAutofit/>
          </a:bodyPr>
          <a:lstStyle>
            <a:lvl1pPr algn="l" defTabSz="914484" rtl="0" eaLnBrk="1" latinLnBrk="0" hangingPunct="1">
              <a:spcBef>
                <a:spcPct val="0"/>
              </a:spcBef>
              <a:buNone/>
              <a:defRPr sz="2701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</a:lstStyle>
          <a:p>
            <a:pPr algn="ctr" fontAlgn="auto">
              <a:spcAft>
                <a:spcPts val="0"/>
              </a:spcAft>
            </a:pPr>
            <a:r>
              <a:rPr lang="en-US" sz="3200">
                <a:solidFill>
                  <a:schemeClr val="tx1"/>
                </a:solidFill>
                <a:latin typeface="Algerian"/>
                <a:ea typeface="+mn-ea"/>
                <a:cs typeface="Arial"/>
              </a:rPr>
              <a:t>KEYWORD extraction</a:t>
            </a:r>
            <a:endParaRPr lang="en-US" sz="3200">
              <a:solidFill>
                <a:schemeClr val="tx1"/>
              </a:solidFill>
              <a:latin typeface="Algerian" panose="04020705040A02060702" pitchFamily="82" charset="0"/>
              <a:ea typeface="+mn-ea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ED486C2-16F7-459E-A408-A8F9E3F8022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3549" y="3550930"/>
            <a:ext cx="7199419" cy="2442717"/>
          </a:xfrm>
          <a:prstGeom prst="rect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31647A8-C026-4E1F-A103-FEB28C7BDF99}"/>
              </a:ext>
            </a:extLst>
          </p:cNvPr>
          <p:cNvSpPr txBox="1"/>
          <p:nvPr/>
        </p:nvSpPr>
        <p:spPr>
          <a:xfrm>
            <a:off x="119743" y="3594415"/>
            <a:ext cx="7413171" cy="570081"/>
          </a:xfrm>
          <a:prstGeom prst="rect">
            <a:avLst/>
          </a:prstGeom>
          <a:noFill/>
          <a:ln w="28575">
            <a:solidFill>
              <a:srgbClr val="7030A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</p:spPr>
        <p:txBody>
          <a:bodyPr wrap="square" rtlCol="0">
            <a:spAutoFit/>
          </a:bodyPr>
          <a:lstStyle/>
          <a:p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1D6BB4C-719F-4680-836F-F7D593A41FE9}"/>
              </a:ext>
            </a:extLst>
          </p:cNvPr>
          <p:cNvSpPr txBox="1"/>
          <p:nvPr/>
        </p:nvSpPr>
        <p:spPr>
          <a:xfrm>
            <a:off x="487286" y="1992285"/>
            <a:ext cx="7217911" cy="646331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wrap="square" rtlCol="0">
            <a:spAutoFit/>
          </a:bodyPr>
          <a:lstStyle/>
          <a:p>
            <a:r>
              <a:rPr lang="en-US" b="1" i="1">
                <a:latin typeface="Times New Roman" panose="02020603050405020304" pitchFamily="18" charset="0"/>
                <a:cs typeface="Times New Roman" panose="02020603050405020304" pitchFamily="18" charset="0"/>
              </a:rPr>
              <a:t>Entity Tags –  Person,    Organization    and     Location from the clean text</a:t>
            </a:r>
          </a:p>
        </p:txBody>
      </p:sp>
      <p:sp>
        <p:nvSpPr>
          <p:cNvPr id="4" name="Arrow: Down 22">
            <a:extLst>
              <a:ext uri="{FF2B5EF4-FFF2-40B4-BE49-F238E27FC236}">
                <a16:creationId xmlns:a16="http://schemas.microsoft.com/office/drawing/2014/main" id="{228B4021-05DB-D073-36FB-84FC1066D847}"/>
              </a:ext>
            </a:extLst>
          </p:cNvPr>
          <p:cNvSpPr/>
          <p:nvPr/>
        </p:nvSpPr>
        <p:spPr>
          <a:xfrm>
            <a:off x="1970384" y="2432796"/>
            <a:ext cx="266758" cy="977206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Arrow: Down 22">
            <a:extLst>
              <a:ext uri="{FF2B5EF4-FFF2-40B4-BE49-F238E27FC236}">
                <a16:creationId xmlns:a16="http://schemas.microsoft.com/office/drawing/2014/main" id="{C9293F41-6132-47F8-BF17-5F830F9B4FDC}"/>
              </a:ext>
            </a:extLst>
          </p:cNvPr>
          <p:cNvSpPr/>
          <p:nvPr/>
        </p:nvSpPr>
        <p:spPr>
          <a:xfrm>
            <a:off x="3453482" y="2389311"/>
            <a:ext cx="266758" cy="977206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Arrow: Down 22">
            <a:extLst>
              <a:ext uri="{FF2B5EF4-FFF2-40B4-BE49-F238E27FC236}">
                <a16:creationId xmlns:a16="http://schemas.microsoft.com/office/drawing/2014/main" id="{E3F83B48-53BE-420D-9C7C-9CD18883A54B}"/>
              </a:ext>
            </a:extLst>
          </p:cNvPr>
          <p:cNvSpPr/>
          <p:nvPr/>
        </p:nvSpPr>
        <p:spPr>
          <a:xfrm>
            <a:off x="5445960" y="2389311"/>
            <a:ext cx="266758" cy="977206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459134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1109FD4D-A07F-45C2-ACBE-62D610CB82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9525" y="6430490"/>
            <a:ext cx="9143315" cy="420228"/>
          </a:xfrm>
          <a:prstGeom prst="rect">
            <a:avLst/>
          </a:prstGeom>
        </p:spPr>
      </p:pic>
      <p:sp>
        <p:nvSpPr>
          <p:cNvPr id="29" name="Slide Number Placeholder 8">
            <a:extLst>
              <a:ext uri="{FF2B5EF4-FFF2-40B4-BE49-F238E27FC236}">
                <a16:creationId xmlns:a16="http://schemas.microsoft.com/office/drawing/2014/main" id="{899ABB0D-211E-4A88-89ED-CE9CA50949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366858" y="6384742"/>
            <a:ext cx="2160240" cy="473258"/>
          </a:xfrm>
        </p:spPr>
        <p:txBody>
          <a:bodyPr/>
          <a:lstStyle/>
          <a:p>
            <a:pPr algn="ctr">
              <a:defRPr/>
            </a:pPr>
            <a:r>
              <a:rPr lang="es-ES" altLang="en-US" sz="1600" b="1">
                <a:solidFill>
                  <a:schemeClr val="tx1"/>
                </a:solidFill>
              </a:rPr>
              <a:t>2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99F90EAB-5EAE-4C73-8471-5B457A025B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8382" y="-115037"/>
            <a:ext cx="9149792" cy="1486055"/>
          </a:xfrm>
          <a:prstGeom prst="rect">
            <a:avLst/>
          </a:prstGeom>
        </p:spPr>
      </p:pic>
      <p:sp>
        <p:nvSpPr>
          <p:cNvPr id="31" name="Title 1">
            <a:extLst>
              <a:ext uri="{FF2B5EF4-FFF2-40B4-BE49-F238E27FC236}">
                <a16:creationId xmlns:a16="http://schemas.microsoft.com/office/drawing/2014/main" id="{AF2C6240-CBE3-46BC-823B-29CC8D0AC2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4721" y="26254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>
                <a:latin typeface="Algerian" panose="04020705040A02060702" pitchFamily="82" charset="0"/>
                <a:ea typeface="+mj-ea"/>
                <a:cs typeface="+mj-cs"/>
              </a:rPr>
              <a:t>Team Data Bees</a:t>
            </a:r>
          </a:p>
        </p:txBody>
      </p:sp>
      <p:pic>
        <p:nvPicPr>
          <p:cNvPr id="32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C4EB8260-663E-44D4-B18B-B6ECB3506F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32" y="-149567"/>
            <a:ext cx="1116013" cy="11962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Placeholder 54">
            <a:extLst>
              <a:ext uri="{FF2B5EF4-FFF2-40B4-BE49-F238E27FC236}">
                <a16:creationId xmlns:a16="http://schemas.microsoft.com/office/drawing/2014/main" id="{9282BC3E-436F-FA28-A664-D2C1BFC11440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16759" b="16759"/>
          <a:stretch>
            <a:fillRect/>
          </a:stretch>
        </p:blipFill>
        <p:spPr>
          <a:xfrm>
            <a:off x="131051" y="2088192"/>
            <a:ext cx="1827099" cy="1836589"/>
          </a:xfrm>
          <a:prstGeom prst="hexagon">
            <a:avLst>
              <a:gd name="adj" fmla="val 28349"/>
              <a:gd name="vf" fmla="val 115470"/>
            </a:avLst>
          </a:prstGeom>
          <a:ln w="19050"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</p:pic>
      <p:pic>
        <p:nvPicPr>
          <p:cNvPr id="10" name="Picture Placeholder 54">
            <a:extLst>
              <a:ext uri="{FF2B5EF4-FFF2-40B4-BE49-F238E27FC236}">
                <a16:creationId xmlns:a16="http://schemas.microsoft.com/office/drawing/2014/main" id="{01C96D86-E959-C706-34C5-F931AE8DAE24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206" r="206"/>
          <a:stretch>
            <a:fillRect/>
          </a:stretch>
        </p:blipFill>
        <p:spPr>
          <a:xfrm>
            <a:off x="1842847" y="3374399"/>
            <a:ext cx="1829032" cy="1836602"/>
          </a:xfrm>
          <a:prstGeom prst="hexagon">
            <a:avLst>
              <a:gd name="adj" fmla="val 28349"/>
              <a:gd name="vf" fmla="val 115470"/>
            </a:avLst>
          </a:prstGeom>
          <a:ln w="19050"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</p:pic>
      <p:pic>
        <p:nvPicPr>
          <p:cNvPr id="14" name="Picture Placeholder 48">
            <a:extLst>
              <a:ext uri="{FF2B5EF4-FFF2-40B4-BE49-F238E27FC236}">
                <a16:creationId xmlns:a16="http://schemas.microsoft.com/office/drawing/2014/main" id="{23DCFE0F-E888-CEA8-4A34-F0BD31AAF484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t="23083" b="23083"/>
          <a:stretch>
            <a:fillRect/>
          </a:stretch>
        </p:blipFill>
        <p:spPr>
          <a:xfrm>
            <a:off x="5529227" y="3430851"/>
            <a:ext cx="1825495" cy="1829674"/>
          </a:xfrm>
          <a:prstGeom prst="hexagon">
            <a:avLst>
              <a:gd name="adj" fmla="val 28349"/>
              <a:gd name="vf" fmla="val 115470"/>
            </a:avLst>
          </a:prstGeom>
          <a:ln w="19050"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55A8F1B-B439-5DEA-42D3-B32125722CAF}"/>
              </a:ext>
            </a:extLst>
          </p:cNvPr>
          <p:cNvSpPr txBox="1"/>
          <p:nvPr/>
        </p:nvSpPr>
        <p:spPr>
          <a:xfrm>
            <a:off x="-216106" y="4057994"/>
            <a:ext cx="2376487" cy="461962"/>
          </a:xfrm>
          <a:prstGeom prst="rect">
            <a:avLst/>
          </a:prstGeom>
          <a:noFill/>
        </p:spPr>
        <p:txBody>
          <a:bodyPr lIns="91440" tIns="45720" rIns="91440" bIns="45720" anchor="t">
            <a:spAutoFit/>
          </a:bodyPr>
          <a:lstStyle/>
          <a:p>
            <a:pPr algn="ctr">
              <a:defRPr/>
            </a:pPr>
            <a:r>
              <a:rPr lang="en-US" sz="1200" b="1" i="1">
                <a:latin typeface="Arial"/>
                <a:cs typeface="Arial"/>
              </a:rPr>
              <a:t>Lama Alznaidi</a:t>
            </a:r>
          </a:p>
          <a:p>
            <a:pPr algn="ctr">
              <a:defRPr/>
            </a:pPr>
            <a:r>
              <a:rPr lang="en-US" sz="1200" b="1" i="1">
                <a:latin typeface="Arial"/>
                <a:cs typeface="Arial"/>
              </a:rPr>
              <a:t>Product Owner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EE42A49-F333-E65D-76BA-999A894C602E}"/>
              </a:ext>
            </a:extLst>
          </p:cNvPr>
          <p:cNvSpPr txBox="1"/>
          <p:nvPr/>
        </p:nvSpPr>
        <p:spPr>
          <a:xfrm>
            <a:off x="1673807" y="5205606"/>
            <a:ext cx="2160588" cy="461962"/>
          </a:xfrm>
          <a:prstGeom prst="rect">
            <a:avLst/>
          </a:prstGeom>
          <a:noFill/>
        </p:spPr>
        <p:txBody>
          <a:bodyPr lIns="91440" tIns="45720" rIns="91440" bIns="45720" anchor="t">
            <a:spAutoFit/>
          </a:bodyPr>
          <a:lstStyle/>
          <a:p>
            <a:pPr algn="ctr">
              <a:defRPr/>
            </a:pPr>
            <a:r>
              <a:rPr lang="en-US" sz="1200" b="1" i="1">
                <a:latin typeface="Arial"/>
                <a:cs typeface="Arial"/>
              </a:rPr>
              <a:t>Prajna Shetty</a:t>
            </a:r>
            <a:endParaRPr lang="en-US">
              <a:latin typeface="Arial"/>
              <a:cs typeface="Arial"/>
            </a:endParaRPr>
          </a:p>
          <a:p>
            <a:pPr algn="ctr">
              <a:defRPr/>
            </a:pPr>
            <a:r>
              <a:rPr lang="en-US" sz="1200" b="1" i="1">
                <a:latin typeface="Arial"/>
                <a:cs typeface="Arial"/>
              </a:rPr>
              <a:t>Developer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107147A-6714-53D2-7123-F4ABFC2066EB}"/>
              </a:ext>
            </a:extLst>
          </p:cNvPr>
          <p:cNvSpPr txBox="1"/>
          <p:nvPr/>
        </p:nvSpPr>
        <p:spPr>
          <a:xfrm>
            <a:off x="5360314" y="5340384"/>
            <a:ext cx="2160588" cy="461962"/>
          </a:xfrm>
          <a:prstGeom prst="rect">
            <a:avLst/>
          </a:prstGeom>
          <a:noFill/>
        </p:spPr>
        <p:txBody>
          <a:bodyPr lIns="91440" tIns="45720" rIns="91440" bIns="45720" anchor="t">
            <a:spAutoFit/>
          </a:bodyPr>
          <a:lstStyle/>
          <a:p>
            <a:pPr algn="ctr">
              <a:defRPr/>
            </a:pPr>
            <a:r>
              <a:rPr lang="en-US" sz="1200" b="1" i="1">
                <a:latin typeface="Arial"/>
                <a:cs typeface="Arial"/>
              </a:rPr>
              <a:t>Durafshan Jawad</a:t>
            </a:r>
            <a:endParaRPr lang="en-US">
              <a:latin typeface="Arial"/>
              <a:cs typeface="Arial"/>
            </a:endParaRPr>
          </a:p>
          <a:p>
            <a:pPr algn="ctr">
              <a:defRPr/>
            </a:pPr>
            <a:r>
              <a:rPr lang="en-US" sz="1200" b="1" i="1">
                <a:latin typeface="Arial"/>
                <a:cs typeface="Arial"/>
              </a:rPr>
              <a:t>Lead Developer</a:t>
            </a:r>
          </a:p>
        </p:txBody>
      </p:sp>
      <p:pic>
        <p:nvPicPr>
          <p:cNvPr id="2" name="Picture Placeholder 45">
            <a:extLst>
              <a:ext uri="{FF2B5EF4-FFF2-40B4-BE49-F238E27FC236}">
                <a16:creationId xmlns:a16="http://schemas.microsoft.com/office/drawing/2014/main" id="{A7493440-8C72-01CD-7CAD-EB042212D430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t="8504" b="8504"/>
          <a:stretch>
            <a:fillRect/>
          </a:stretch>
        </p:blipFill>
        <p:spPr>
          <a:xfrm>
            <a:off x="7215725" y="2092343"/>
            <a:ext cx="1829032" cy="1790989"/>
          </a:xfrm>
          <a:prstGeom prst="hexagon">
            <a:avLst>
              <a:gd name="adj" fmla="val 28349"/>
              <a:gd name="vf" fmla="val 115470"/>
            </a:avLst>
          </a:prstGeom>
          <a:ln w="19050"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5152813-8119-FC8F-8158-FA9059159FEA}"/>
              </a:ext>
            </a:extLst>
          </p:cNvPr>
          <p:cNvSpPr txBox="1"/>
          <p:nvPr/>
        </p:nvSpPr>
        <p:spPr>
          <a:xfrm>
            <a:off x="7133712" y="3879307"/>
            <a:ext cx="2159000" cy="461963"/>
          </a:xfrm>
          <a:prstGeom prst="rect">
            <a:avLst/>
          </a:prstGeom>
          <a:noFill/>
        </p:spPr>
        <p:txBody>
          <a:bodyPr lIns="91440" tIns="45720" rIns="91440" bIns="45720" anchor="t">
            <a:spAutoFit/>
          </a:bodyPr>
          <a:lstStyle/>
          <a:p>
            <a:pPr algn="ctr">
              <a:defRPr/>
            </a:pPr>
            <a:r>
              <a:rPr lang="en-US" sz="1200" b="1" i="1">
                <a:latin typeface="Arial"/>
                <a:cs typeface="Arial"/>
              </a:rPr>
              <a:t>Madesh </a:t>
            </a:r>
            <a:endParaRPr lang="en-US"/>
          </a:p>
          <a:p>
            <a:pPr algn="ctr">
              <a:defRPr/>
            </a:pPr>
            <a:r>
              <a:rPr lang="en-US" sz="1200" b="1" i="1">
                <a:latin typeface="Arial"/>
                <a:cs typeface="Arial"/>
              </a:rPr>
              <a:t>Scrum Master</a:t>
            </a:r>
            <a:endParaRPr lang="en-US" sz="1200" b="1" i="1"/>
          </a:p>
        </p:txBody>
      </p:sp>
      <p:pic>
        <p:nvPicPr>
          <p:cNvPr id="5" name="Picture Placeholder 51">
            <a:extLst>
              <a:ext uri="{FF2B5EF4-FFF2-40B4-BE49-F238E27FC236}">
                <a16:creationId xmlns:a16="http://schemas.microsoft.com/office/drawing/2014/main" id="{961F26D9-499D-3B3C-36DE-23E110E3C5E1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t="11687" b="11687"/>
          <a:stretch>
            <a:fillRect/>
          </a:stretch>
        </p:blipFill>
        <p:spPr>
          <a:xfrm>
            <a:off x="3691945" y="2093409"/>
            <a:ext cx="1835153" cy="1829674"/>
          </a:xfrm>
          <a:prstGeom prst="hexagon">
            <a:avLst>
              <a:gd name="adj" fmla="val 28349"/>
              <a:gd name="vf" fmla="val 115470"/>
            </a:avLst>
          </a:prstGeom>
          <a:ln w="19050"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DD38628-A8F6-B416-BE0C-2A879FE0D769}"/>
              </a:ext>
            </a:extLst>
          </p:cNvPr>
          <p:cNvSpPr txBox="1"/>
          <p:nvPr/>
        </p:nvSpPr>
        <p:spPr>
          <a:xfrm>
            <a:off x="3467236" y="3992690"/>
            <a:ext cx="2159000" cy="461665"/>
          </a:xfrm>
          <a:prstGeom prst="rect">
            <a:avLst/>
          </a:prstGeom>
          <a:noFill/>
        </p:spPr>
        <p:txBody>
          <a:bodyPr lIns="91440" tIns="45720" rIns="91440" bIns="45720" anchor="t">
            <a:spAutoFit/>
          </a:bodyPr>
          <a:lstStyle/>
          <a:p>
            <a:pPr algn="ctr">
              <a:defRPr/>
            </a:pPr>
            <a:r>
              <a:rPr lang="en-US" sz="1200" b="1" i="1">
                <a:latin typeface="Arial"/>
                <a:cs typeface="Arial"/>
              </a:rPr>
              <a:t>Shagufta Hassan</a:t>
            </a:r>
            <a:endParaRPr lang="en-US"/>
          </a:p>
          <a:p>
            <a:pPr algn="ctr">
              <a:defRPr/>
            </a:pPr>
            <a:r>
              <a:rPr lang="en-US" sz="1200" b="1" i="1">
                <a:latin typeface="Arial"/>
                <a:cs typeface="Arial"/>
              </a:rPr>
              <a:t>Developer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833572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>
            <a:alphaModFix amt="99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7FDF128D-B9C5-D01D-6304-9C384D382D7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9979" r="48866" b="162"/>
          <a:stretch/>
        </p:blipFill>
        <p:spPr>
          <a:xfrm>
            <a:off x="1071513" y="1756701"/>
            <a:ext cx="7000847" cy="4500263"/>
          </a:xfrm>
          <a:prstGeom prst="rect">
            <a:avLst/>
          </a:prstGeom>
          <a:ln w="19050">
            <a:solidFill>
              <a:sysClr val="windowText" lastClr="0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403F383-EE76-42D1-8B8F-B559604A4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1596" y="217889"/>
            <a:ext cx="4555004" cy="936104"/>
          </a:xfrm>
        </p:spPr>
        <p:txBody>
          <a:bodyPr/>
          <a:lstStyle/>
          <a:p>
            <a:pPr algn="ctr"/>
            <a:r>
              <a:rPr lang="en-US" sz="3200">
                <a:solidFill>
                  <a:schemeClr val="tx1"/>
                </a:solidFill>
                <a:latin typeface="Algerian" panose="04020705040A02060702" pitchFamily="82" charset="0"/>
              </a:rPr>
              <a:t>Text Preprocessing</a:t>
            </a:r>
            <a:endParaRPr lang="en-US" sz="3200"/>
          </a:p>
        </p:txBody>
      </p:sp>
      <p:pic>
        <p:nvPicPr>
          <p:cNvPr id="34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172853EA-7363-4E08-920E-E247DADE39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38" y="115093"/>
            <a:ext cx="1105525" cy="11416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14EBC7E-DFAD-4FD5-8A0B-BA3A8361A778}"/>
              </a:ext>
            </a:extLst>
          </p:cNvPr>
          <p:cNvSpPr txBox="1"/>
          <p:nvPr/>
        </p:nvSpPr>
        <p:spPr>
          <a:xfrm>
            <a:off x="1804034" y="3270224"/>
            <a:ext cx="1304788" cy="1008058"/>
          </a:xfrm>
          <a:prstGeom prst="rect">
            <a:avLst/>
          </a:prstGeom>
          <a:noFill/>
          <a:ln w="5715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107950" dist="12700" dir="5400000" algn="ctr">
              <a:srgbClr val="000000"/>
            </a:outerShdw>
            <a:reflection blurRad="6350" stA="52000" endA="300" endPos="35000" dir="5400000" sy="-100000" algn="bl" rotWithShape="0"/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11" name="Picture 19">
            <a:extLst>
              <a:ext uri="{FF2B5EF4-FFF2-40B4-BE49-F238E27FC236}">
                <a16:creationId xmlns:a16="http://schemas.microsoft.com/office/drawing/2014/main" id="{310ECE3B-4C08-48D8-999E-BC64E906A7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38" y="6605398"/>
            <a:ext cx="806450" cy="2526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D0D5859-349B-4760-95EB-FA358901BE0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V="1">
            <a:off x="9265" y="6410090"/>
            <a:ext cx="9143315" cy="46318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7137885-685E-433D-9962-89C614DC3912}"/>
              </a:ext>
            </a:extLst>
          </p:cNvPr>
          <p:cNvSpPr txBox="1"/>
          <p:nvPr/>
        </p:nvSpPr>
        <p:spPr>
          <a:xfrm>
            <a:off x="4280064" y="6447920"/>
            <a:ext cx="53322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AA440185-7062-4DBD-A9EB-24A073F27C7A}" type="slidenum">
              <a:rPr lang="es-ES" altLang="en-US" b="1" smtClean="0">
                <a:solidFill>
                  <a:schemeClr val="tx1"/>
                </a:solidFill>
              </a:rPr>
              <a:pPr/>
              <a:t>20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A2A7D49-6D6C-16F1-13C1-FC3707233EBB}"/>
              </a:ext>
            </a:extLst>
          </p:cNvPr>
          <p:cNvSpPr txBox="1">
            <a:spLocks/>
          </p:cNvSpPr>
          <p:nvPr/>
        </p:nvSpPr>
        <p:spPr bwMode="auto">
          <a:xfrm>
            <a:off x="3424175" y="1171737"/>
            <a:ext cx="2326399" cy="525732"/>
          </a:xfrm>
          <a:prstGeom prst="rect">
            <a:avLst/>
          </a:prstGeom>
          <a:gradFill flip="none" rotWithShape="1">
            <a:gsLst>
              <a:gs pos="0">
                <a:srgbClr val="F05142">
                  <a:alpha val="69000"/>
                </a:srgbClr>
              </a:gs>
              <a:gs pos="100000">
                <a:srgbClr val="F05142">
                  <a:lumMod val="50000"/>
                </a:srgbClr>
              </a:gs>
            </a:gsLst>
            <a:lin ang="10800000" scaled="1"/>
            <a:tileRect/>
          </a:gra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63500"/>
          </a:effectLst>
        </p:spPr>
        <p:txBody>
          <a:bodyPr rtlCol="0" anchor="ctr"/>
          <a:lstStyle>
            <a:defPPr>
              <a:defRPr lang="es-ES"/>
            </a:defPPr>
            <a:lvl1pPr marL="0" marR="0" lvl="0" indent="0" algn="ctr" defTabSz="914400" latinLnBrk="0">
              <a:lnSpc>
                <a:spcPct val="100000"/>
              </a:lnSpc>
              <a:buClrTx/>
              <a:buSzTx/>
              <a:buFontTx/>
              <a:buNone/>
              <a:tabLst/>
              <a:defRPr kumimoji="0" sz="1600" b="0" i="0" u="none" strike="noStrike" cap="none" spc="0" normalizeH="0" baseline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lgerian" panose="04020705040A02060702" pitchFamily="82" charset="0"/>
                <a:ea typeface="+mj-ea"/>
                <a:cs typeface="+mj-cs"/>
              </a:defRPr>
            </a:lvl1pPr>
            <a:lvl2pPr algn="ctr">
              <a:defRPr sz="4400">
                <a:solidFill>
                  <a:schemeClr val="tx2"/>
                </a:solidFill>
              </a:defRPr>
            </a:lvl2pPr>
            <a:lvl3pPr algn="ctr">
              <a:defRPr sz="4400">
                <a:solidFill>
                  <a:schemeClr val="tx2"/>
                </a:solidFill>
              </a:defRPr>
            </a:lvl3pPr>
            <a:lvl4pPr algn="ctr">
              <a:defRPr sz="4400">
                <a:solidFill>
                  <a:schemeClr val="tx2"/>
                </a:solidFill>
              </a:defRPr>
            </a:lvl4pPr>
            <a:lvl5pPr algn="ctr">
              <a:defRPr sz="4400">
                <a:solidFill>
                  <a:schemeClr val="tx2"/>
                </a:solidFill>
              </a:defRPr>
            </a:lvl5pPr>
            <a:lvl6pPr marL="4572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</a:defRPr>
            </a:lvl6pPr>
            <a:lvl7pPr marL="9144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</a:defRPr>
            </a:lvl7pPr>
            <a:lvl8pPr marL="13716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</a:defRPr>
            </a:lvl8pPr>
            <a:lvl9pPr marL="18288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</a:defRPr>
            </a:lvl9pPr>
          </a:lstStyle>
          <a:p>
            <a:endParaRPr lang="en-US" sz="2000" b="1" i="1">
              <a:solidFill>
                <a:schemeClr val="bg1"/>
              </a:solidFill>
              <a:latin typeface="Calibri" panose="020F0502020204030204" pitchFamily="34" charset="0"/>
            </a:endParaRPr>
          </a:p>
          <a:p>
            <a:r>
              <a:rPr lang="en-US" sz="2000" b="1" i="1">
                <a:solidFill>
                  <a:schemeClr val="bg1"/>
                </a:solidFill>
                <a:latin typeface="Calibri" panose="020F0502020204030204" pitchFamily="34" charset="0"/>
              </a:rPr>
              <a:t>Schematic Flow</a:t>
            </a:r>
            <a:br>
              <a:rPr lang="en-US" sz="2000" b="1" i="1">
                <a:solidFill>
                  <a:schemeClr val="bg1"/>
                </a:solidFill>
                <a:latin typeface="Calibri" panose="020F0502020204030204" pitchFamily="34" charset="0"/>
              </a:rPr>
            </a:br>
            <a:endParaRPr lang="en-US" sz="2000" b="1" i="1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0396640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89E94919-5514-4139-8169-312B2940E0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317" y="-56009"/>
            <a:ext cx="9160633" cy="1718502"/>
          </a:xfrm>
          <a:prstGeom prst="rect">
            <a:avLst/>
          </a:prstGeom>
        </p:spPr>
      </p:pic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40D251F2-62FD-4120-A0DB-A37A4A78AE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64" y="0"/>
            <a:ext cx="1244587" cy="12853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BD129AB-2319-4644-9E25-BBCF3D3871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1816" y="6545736"/>
            <a:ext cx="9076174" cy="30326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2B8CCC29-4BF6-4FA2-98B3-4BE4342BCA0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43243" y="1957078"/>
            <a:ext cx="3250541" cy="856600"/>
          </a:xfrm>
          <a:prstGeom prst="rect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9" name="Title 3">
            <a:extLst>
              <a:ext uri="{FF2B5EF4-FFF2-40B4-BE49-F238E27FC236}">
                <a16:creationId xmlns:a16="http://schemas.microsoft.com/office/drawing/2014/main" id="{2766A274-A013-4107-AC12-B22895CB0C6F}"/>
              </a:ext>
            </a:extLst>
          </p:cNvPr>
          <p:cNvSpPr txBox="1">
            <a:spLocks/>
          </p:cNvSpPr>
          <p:nvPr/>
        </p:nvSpPr>
        <p:spPr>
          <a:xfrm>
            <a:off x="2607391" y="3200756"/>
            <a:ext cx="2700000" cy="720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0" tIns="60949" rIns="0" bIns="60949" rtlCol="0" anchor="ctr">
            <a:noAutofit/>
          </a:bodyPr>
          <a:lstStyle>
            <a:lvl1pPr algn="l" defTabSz="914484" rtl="0" eaLnBrk="1" latinLnBrk="0" hangingPunct="1">
              <a:spcBef>
                <a:spcPct val="0"/>
              </a:spcBef>
              <a:buNone/>
              <a:defRPr sz="2701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</a:lstStyle>
          <a:p>
            <a:pPr algn="ctr" fontAlgn="auto">
              <a:spcAft>
                <a:spcPts val="0"/>
              </a:spcAft>
            </a:pPr>
            <a:r>
              <a:rPr lang="en-US" sz="1800" b="1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Remove the, is, and, </a:t>
            </a:r>
          </a:p>
          <a:p>
            <a:pPr algn="ctr" fontAlgn="auto">
              <a:spcAft>
                <a:spcPts val="0"/>
              </a:spcAft>
            </a:pPr>
            <a:r>
              <a:rPr lang="en-US" sz="1800" b="1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etc..</a:t>
            </a:r>
          </a:p>
        </p:txBody>
      </p:sp>
      <p:sp>
        <p:nvSpPr>
          <p:cNvPr id="15" name="Title 3">
            <a:extLst>
              <a:ext uri="{FF2B5EF4-FFF2-40B4-BE49-F238E27FC236}">
                <a16:creationId xmlns:a16="http://schemas.microsoft.com/office/drawing/2014/main" id="{2B494FF0-93FA-4E99-800D-136E93A503A5}"/>
              </a:ext>
            </a:extLst>
          </p:cNvPr>
          <p:cNvSpPr txBox="1">
            <a:spLocks/>
          </p:cNvSpPr>
          <p:nvPr/>
        </p:nvSpPr>
        <p:spPr>
          <a:xfrm>
            <a:off x="2610453" y="4405463"/>
            <a:ext cx="2700000" cy="720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0" tIns="60949" rIns="0" bIns="60949" rtlCol="0" anchor="ctr">
            <a:noAutofit/>
          </a:bodyPr>
          <a:lstStyle>
            <a:lvl1pPr algn="l" defTabSz="914484" rtl="0" eaLnBrk="1" latinLnBrk="0" hangingPunct="1">
              <a:spcBef>
                <a:spcPct val="0"/>
              </a:spcBef>
              <a:buNone/>
              <a:defRPr sz="2701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</a:lstStyle>
          <a:p>
            <a:pPr fontAlgn="auto">
              <a:spcAft>
                <a:spcPts val="0"/>
              </a:spcAft>
            </a:pPr>
            <a:endParaRPr lang="en-US" sz="1800" b="1">
              <a:solidFill>
                <a:srgbClr val="000000"/>
              </a:solidFill>
              <a:latin typeface="Times New Roman" panose="02020603050405020304" pitchFamily="18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algn="ctr" fontAlgn="auto">
              <a:spcAft>
                <a:spcPts val="0"/>
              </a:spcAft>
            </a:pPr>
            <a:r>
              <a:rPr lang="en-US" sz="1800" b="1" i="1">
                <a:solidFill>
                  <a:srgbClr val="000000"/>
                </a:solidFill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Two &amp; three most frequently occurring words together</a:t>
            </a:r>
          </a:p>
          <a:p>
            <a:pPr fontAlgn="auto">
              <a:spcAft>
                <a:spcPts val="0"/>
              </a:spcAft>
            </a:pPr>
            <a:endParaRPr lang="en-US" sz="2800">
              <a:solidFill>
                <a:schemeClr val="tx1"/>
              </a:solidFill>
              <a:latin typeface="Algerian" panose="04020705040A02060702" pitchFamily="82" charset="0"/>
            </a:endParaRPr>
          </a:p>
        </p:txBody>
      </p:sp>
      <p:sp>
        <p:nvSpPr>
          <p:cNvPr id="16" name="Title 3">
            <a:extLst>
              <a:ext uri="{FF2B5EF4-FFF2-40B4-BE49-F238E27FC236}">
                <a16:creationId xmlns:a16="http://schemas.microsoft.com/office/drawing/2014/main" id="{9E3F37F4-37FF-47D7-BB03-BAB0790B5DE7}"/>
              </a:ext>
            </a:extLst>
          </p:cNvPr>
          <p:cNvSpPr txBox="1">
            <a:spLocks/>
          </p:cNvSpPr>
          <p:nvPr/>
        </p:nvSpPr>
        <p:spPr>
          <a:xfrm>
            <a:off x="2616203" y="5569442"/>
            <a:ext cx="2700000" cy="720000"/>
          </a:xfrm>
          <a:prstGeom prst="rect">
            <a:avLst/>
          </a:prstGeom>
          <a:solidFill>
            <a:srgbClr val="F0D3BC"/>
          </a:solidFill>
          <a:ln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0" tIns="60949" rIns="0" bIns="60949" rtlCol="0" anchor="ctr">
            <a:noAutofit/>
          </a:bodyPr>
          <a:lstStyle>
            <a:lvl1pPr algn="l" defTabSz="914484" rtl="0" eaLnBrk="1" latinLnBrk="0" hangingPunct="1">
              <a:spcBef>
                <a:spcPct val="0"/>
              </a:spcBef>
              <a:buNone/>
              <a:defRPr sz="2701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</a:lstStyle>
          <a:p>
            <a:pPr algn="ctr" fontAlgn="auto">
              <a:spcAft>
                <a:spcPts val="0"/>
              </a:spcAft>
            </a:pPr>
            <a:r>
              <a:rPr lang="en-US" sz="1800" b="1" i="1">
                <a:solidFill>
                  <a:srgbClr val="000000"/>
                </a:solidFill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Reduce words to their root word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EAB2D46-3EC0-4014-A6FA-4CAF47AF395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85583" y="4439186"/>
            <a:ext cx="3498043" cy="612654"/>
          </a:xfrm>
          <a:prstGeom prst="rect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70DC7AEF-A7AD-4798-BE8C-195335F5843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flipV="1">
            <a:off x="15718" y="6527909"/>
            <a:ext cx="9143315" cy="330091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83244D05-1E98-4121-BB87-26A44040645C}"/>
              </a:ext>
            </a:extLst>
          </p:cNvPr>
          <p:cNvSpPr txBox="1"/>
          <p:nvPr/>
        </p:nvSpPr>
        <p:spPr>
          <a:xfrm>
            <a:off x="3123022" y="1233557"/>
            <a:ext cx="1656184" cy="498189"/>
          </a:xfrm>
          <a:prstGeom prst="rect">
            <a:avLst/>
          </a:prstGeom>
          <a:gradFill flip="none" rotWithShape="1">
            <a:gsLst>
              <a:gs pos="0">
                <a:srgbClr val="F05142">
                  <a:alpha val="69000"/>
                </a:srgbClr>
              </a:gs>
              <a:gs pos="100000">
                <a:srgbClr val="F05142">
                  <a:lumMod val="50000"/>
                </a:srgbClr>
              </a:gs>
            </a:gsLst>
            <a:lin ang="10800000" scaled="1"/>
            <a:tileRect/>
          </a:gra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63500"/>
          </a:effectLst>
        </p:spPr>
        <p:txBody>
          <a:bodyPr rtlCol="0" anchor="ctr"/>
          <a:lstStyle/>
          <a:p>
            <a:pPr algn="ctr"/>
            <a:r>
              <a:rPr lang="en-US" sz="2000" b="1" i="1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+mj-cs"/>
              </a:rPr>
              <a:t>Functionality</a:t>
            </a:r>
          </a:p>
        </p:txBody>
      </p:sp>
      <p:sp>
        <p:nvSpPr>
          <p:cNvPr id="42" name="Rounded Rectangle 85">
            <a:extLst>
              <a:ext uri="{FF2B5EF4-FFF2-40B4-BE49-F238E27FC236}">
                <a16:creationId xmlns:a16="http://schemas.microsoft.com/office/drawing/2014/main" id="{0DB205F5-0815-4EC0-9C78-DCE22D4292EC}"/>
              </a:ext>
            </a:extLst>
          </p:cNvPr>
          <p:cNvSpPr/>
          <p:nvPr/>
        </p:nvSpPr>
        <p:spPr>
          <a:xfrm>
            <a:off x="105857" y="1840288"/>
            <a:ext cx="2035936" cy="973390"/>
          </a:xfrm>
          <a:prstGeom prst="roundRect">
            <a:avLst>
              <a:gd name="adj" fmla="val 18645"/>
            </a:avLst>
          </a:prstGeom>
          <a:solidFill>
            <a:schemeClr val="accent5">
              <a:lumMod val="40000"/>
              <a:lumOff val="60000"/>
            </a:schemeClr>
          </a:solidFill>
          <a:ln w="25400" cap="flat" cmpd="sng" algn="ctr">
            <a:solidFill>
              <a:schemeClr val="tx1">
                <a:lumMod val="85000"/>
                <a:lumOff val="15000"/>
              </a:schemeClr>
            </a:solidFill>
            <a:prstDash val="solid"/>
          </a:ln>
          <a:effectLst/>
        </p:spPr>
        <p:txBody>
          <a:bodyPr lIns="91440" tIns="45720" rIns="91440" bIns="45720" rtlCol="0" anchor="ctr"/>
          <a:lstStyle/>
          <a:p>
            <a:pPr algn="ctr"/>
            <a:r>
              <a:rPr lang="en-US" sz="1600">
                <a:latin typeface="Algerian"/>
                <a:cs typeface="Arial"/>
              </a:rPr>
              <a:t>Tokenization</a:t>
            </a:r>
          </a:p>
        </p:txBody>
      </p:sp>
      <p:sp>
        <p:nvSpPr>
          <p:cNvPr id="45" name="Title 3">
            <a:extLst>
              <a:ext uri="{FF2B5EF4-FFF2-40B4-BE49-F238E27FC236}">
                <a16:creationId xmlns:a16="http://schemas.microsoft.com/office/drawing/2014/main" id="{FC5947D2-9870-444C-8C75-5DA72B4FA369}"/>
              </a:ext>
            </a:extLst>
          </p:cNvPr>
          <p:cNvSpPr txBox="1">
            <a:spLocks/>
          </p:cNvSpPr>
          <p:nvPr/>
        </p:nvSpPr>
        <p:spPr>
          <a:xfrm>
            <a:off x="2597312" y="1995459"/>
            <a:ext cx="2700000" cy="720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0" tIns="60949" rIns="0" bIns="60949" rtlCol="0" anchor="ctr">
            <a:noAutofit/>
          </a:bodyPr>
          <a:lstStyle>
            <a:lvl1pPr algn="l" defTabSz="914484" rtl="0" eaLnBrk="1" latinLnBrk="0" hangingPunct="1">
              <a:spcBef>
                <a:spcPct val="0"/>
              </a:spcBef>
              <a:buNone/>
              <a:defRPr sz="2701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</a:lstStyle>
          <a:p>
            <a:pPr algn="ctr" fontAlgn="auto">
              <a:spcAft>
                <a:spcPts val="0"/>
              </a:spcAft>
            </a:pPr>
            <a:r>
              <a:rPr lang="en-US" sz="1800" b="1" i="1">
                <a:solidFill>
                  <a:srgbClr val="000000"/>
                </a:solidFill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Convert sentences to a list </a:t>
            </a:r>
          </a:p>
          <a:p>
            <a:pPr algn="ctr" fontAlgn="auto">
              <a:spcAft>
                <a:spcPts val="0"/>
              </a:spcAft>
            </a:pPr>
            <a:r>
              <a:rPr lang="en-US" sz="1800" b="1" i="1">
                <a:solidFill>
                  <a:srgbClr val="000000"/>
                </a:solidFill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of words </a:t>
            </a:r>
            <a:endParaRPr lang="en-US" sz="1800" b="1" i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6" name="Down Arrow 86">
            <a:extLst>
              <a:ext uri="{FF2B5EF4-FFF2-40B4-BE49-F238E27FC236}">
                <a16:creationId xmlns:a16="http://schemas.microsoft.com/office/drawing/2014/main" id="{4387E415-053E-44BC-B4DB-CC35671784B8}"/>
              </a:ext>
            </a:extLst>
          </p:cNvPr>
          <p:cNvSpPr/>
          <p:nvPr/>
        </p:nvSpPr>
        <p:spPr>
          <a:xfrm rot="16200000">
            <a:off x="1971306" y="2053840"/>
            <a:ext cx="555388" cy="547028"/>
          </a:xfrm>
          <a:prstGeom prst="downArrow">
            <a:avLst/>
          </a:prstGeom>
          <a:solidFill>
            <a:schemeClr val="accent5">
              <a:lumMod val="40000"/>
              <a:lumOff val="6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3D98CB9-177B-03D5-4B32-F0E6DA21FA4D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t="1622" r="14941"/>
          <a:stretch/>
        </p:blipFill>
        <p:spPr>
          <a:xfrm>
            <a:off x="5487533" y="5493283"/>
            <a:ext cx="1899234" cy="449824"/>
          </a:xfrm>
          <a:prstGeom prst="rect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0373F3A-91FD-8313-E4D8-FD0B226C968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598157" y="6096611"/>
            <a:ext cx="3444538" cy="152413"/>
          </a:xfrm>
          <a:prstGeom prst="rect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A5CDF0D-25EF-9907-F77D-E83F3F009542}"/>
              </a:ext>
            </a:extLst>
          </p:cNvPr>
          <p:cNvCxnSpPr>
            <a:cxnSpLocks/>
          </p:cNvCxnSpPr>
          <p:nvPr/>
        </p:nvCxnSpPr>
        <p:spPr>
          <a:xfrm>
            <a:off x="6484110" y="5677128"/>
            <a:ext cx="104114" cy="3353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Rounded Rectangle 85">
            <a:extLst>
              <a:ext uri="{FF2B5EF4-FFF2-40B4-BE49-F238E27FC236}">
                <a16:creationId xmlns:a16="http://schemas.microsoft.com/office/drawing/2014/main" id="{A3E5A857-6730-EBC6-135F-EE49DB86BD7E}"/>
              </a:ext>
            </a:extLst>
          </p:cNvPr>
          <p:cNvSpPr/>
          <p:nvPr/>
        </p:nvSpPr>
        <p:spPr>
          <a:xfrm>
            <a:off x="89621" y="2991473"/>
            <a:ext cx="2035936" cy="973390"/>
          </a:xfrm>
          <a:prstGeom prst="roundRect">
            <a:avLst>
              <a:gd name="adj" fmla="val 18645"/>
            </a:avLst>
          </a:prstGeom>
          <a:solidFill>
            <a:schemeClr val="accent4">
              <a:lumMod val="40000"/>
              <a:lumOff val="60000"/>
            </a:schemeClr>
          </a:solidFill>
          <a:ln w="25400" cap="flat" cmpd="sng" algn="ctr">
            <a:solidFill>
              <a:schemeClr val="tx1">
                <a:lumMod val="95000"/>
                <a:lumOff val="5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600">
                <a:latin typeface="Algerian" panose="04020705040A02060702" pitchFamily="82" charset="0"/>
              </a:rPr>
              <a:t>Stop words</a:t>
            </a:r>
          </a:p>
          <a:p>
            <a:pPr marL="0" marR="0" lvl="0" indent="0" algn="ctr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600">
                <a:latin typeface="Algerian" panose="04020705040A02060702" pitchFamily="82" charset="0"/>
              </a:rPr>
              <a:t>Removing</a:t>
            </a:r>
          </a:p>
        </p:txBody>
      </p:sp>
      <p:sp>
        <p:nvSpPr>
          <p:cNvPr id="3" name="Rounded Rectangle 85">
            <a:extLst>
              <a:ext uri="{FF2B5EF4-FFF2-40B4-BE49-F238E27FC236}">
                <a16:creationId xmlns:a16="http://schemas.microsoft.com/office/drawing/2014/main" id="{78188D74-F2DF-468C-6EE9-90CA52936229}"/>
              </a:ext>
            </a:extLst>
          </p:cNvPr>
          <p:cNvSpPr/>
          <p:nvPr/>
        </p:nvSpPr>
        <p:spPr>
          <a:xfrm>
            <a:off x="83251" y="4225539"/>
            <a:ext cx="2035936" cy="973390"/>
          </a:xfrm>
          <a:prstGeom prst="roundRect">
            <a:avLst>
              <a:gd name="adj" fmla="val 18645"/>
            </a:avLst>
          </a:prstGeom>
          <a:solidFill>
            <a:schemeClr val="accent3">
              <a:lumMod val="60000"/>
              <a:lumOff val="40000"/>
            </a:schemeClr>
          </a:solidFill>
          <a:ln w="25400" cap="flat" cmpd="sng" algn="ctr">
            <a:solidFill>
              <a:schemeClr val="tx1">
                <a:lumMod val="95000"/>
                <a:lumOff val="5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>
                <a:latin typeface="Algerian" panose="04020705040A02060702" pitchFamily="82" charset="0"/>
              </a:rPr>
              <a:t>Bigrams and trigrams creation </a:t>
            </a:r>
            <a:endParaRPr lang="en-IN" sz="1600">
              <a:latin typeface="Algerian" panose="04020705040A02060702" pitchFamily="82" charset="0"/>
            </a:endParaRPr>
          </a:p>
        </p:txBody>
      </p:sp>
      <p:sp>
        <p:nvSpPr>
          <p:cNvPr id="4" name="Rounded Rectangle 85">
            <a:extLst>
              <a:ext uri="{FF2B5EF4-FFF2-40B4-BE49-F238E27FC236}">
                <a16:creationId xmlns:a16="http://schemas.microsoft.com/office/drawing/2014/main" id="{946FE5C2-658A-5205-0227-9291023A543F}"/>
              </a:ext>
            </a:extLst>
          </p:cNvPr>
          <p:cNvSpPr/>
          <p:nvPr/>
        </p:nvSpPr>
        <p:spPr>
          <a:xfrm>
            <a:off x="89621" y="5393414"/>
            <a:ext cx="2035936" cy="973390"/>
          </a:xfrm>
          <a:prstGeom prst="roundRect">
            <a:avLst>
              <a:gd name="adj" fmla="val 18645"/>
            </a:avLst>
          </a:prstGeom>
          <a:solidFill>
            <a:srgbClr val="FF9966"/>
          </a:solidFill>
          <a:ln w="25400" cap="flat" cmpd="sng" algn="ctr">
            <a:solidFill>
              <a:schemeClr val="tx1">
                <a:lumMod val="95000"/>
                <a:lumOff val="5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r>
              <a:rPr lang="en-US" sz="1600">
                <a:latin typeface="Algerian" panose="04020705040A02060702" pitchFamily="82" charset="0"/>
              </a:rPr>
              <a:t>Lemmatization</a:t>
            </a:r>
          </a:p>
        </p:txBody>
      </p:sp>
      <p:sp>
        <p:nvSpPr>
          <p:cNvPr id="5" name="Down Arrow 86">
            <a:extLst>
              <a:ext uri="{FF2B5EF4-FFF2-40B4-BE49-F238E27FC236}">
                <a16:creationId xmlns:a16="http://schemas.microsoft.com/office/drawing/2014/main" id="{4707705F-732F-73F8-F427-DD3EFD066D18}"/>
              </a:ext>
            </a:extLst>
          </p:cNvPr>
          <p:cNvSpPr/>
          <p:nvPr/>
        </p:nvSpPr>
        <p:spPr>
          <a:xfrm rot="16200000">
            <a:off x="1971306" y="3207191"/>
            <a:ext cx="555388" cy="547028"/>
          </a:xfrm>
          <a:prstGeom prst="downArrow">
            <a:avLst/>
          </a:prstGeom>
          <a:solidFill>
            <a:schemeClr val="accent4">
              <a:lumMod val="40000"/>
              <a:lumOff val="60000"/>
            </a:schemeClr>
          </a:solidFill>
          <a:ln w="25400" cap="flat" cmpd="sng" algn="ctr">
            <a:solidFill>
              <a:schemeClr val="accent4">
                <a:lumMod val="40000"/>
                <a:lumOff val="6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Down Arrow 86">
            <a:extLst>
              <a:ext uri="{FF2B5EF4-FFF2-40B4-BE49-F238E27FC236}">
                <a16:creationId xmlns:a16="http://schemas.microsoft.com/office/drawing/2014/main" id="{51663DB2-0150-E7AC-0625-CFC5702D796E}"/>
              </a:ext>
            </a:extLst>
          </p:cNvPr>
          <p:cNvSpPr/>
          <p:nvPr/>
        </p:nvSpPr>
        <p:spPr>
          <a:xfrm rot="16200000">
            <a:off x="1971389" y="4431092"/>
            <a:ext cx="555388" cy="547028"/>
          </a:xfrm>
          <a:prstGeom prst="downArrow">
            <a:avLst/>
          </a:prstGeom>
          <a:solidFill>
            <a:schemeClr val="accent3">
              <a:lumMod val="60000"/>
              <a:lumOff val="40000"/>
            </a:schemeClr>
          </a:solidFill>
          <a:ln w="25400" cap="flat" cmpd="sng" algn="ctr">
            <a:solidFill>
              <a:schemeClr val="accent3">
                <a:lumMod val="60000"/>
                <a:lumOff val="4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Down Arrow 86">
            <a:extLst>
              <a:ext uri="{FF2B5EF4-FFF2-40B4-BE49-F238E27FC236}">
                <a16:creationId xmlns:a16="http://schemas.microsoft.com/office/drawing/2014/main" id="{BE52796E-4876-6080-BDA6-D89A3DC3B130}"/>
              </a:ext>
            </a:extLst>
          </p:cNvPr>
          <p:cNvSpPr/>
          <p:nvPr/>
        </p:nvSpPr>
        <p:spPr>
          <a:xfrm rot="16200000">
            <a:off x="1971306" y="5652824"/>
            <a:ext cx="555388" cy="547028"/>
          </a:xfrm>
          <a:prstGeom prst="downArrow">
            <a:avLst/>
          </a:prstGeom>
          <a:solidFill>
            <a:srgbClr val="FF9966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96CAA840-81E0-62F0-FDEF-0FFD70C59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3697" y="267074"/>
            <a:ext cx="4399359" cy="936104"/>
          </a:xfrm>
        </p:spPr>
        <p:txBody>
          <a:bodyPr/>
          <a:lstStyle/>
          <a:p>
            <a:pPr algn="ctr"/>
            <a:r>
              <a:rPr lang="en-US" sz="3200">
                <a:solidFill>
                  <a:schemeClr val="tx1"/>
                </a:solidFill>
                <a:latin typeface="Algerian" panose="04020705040A02060702" pitchFamily="82" charset="0"/>
              </a:rPr>
              <a:t>Text Preprocessing</a:t>
            </a:r>
            <a:endParaRPr lang="en-US" sz="3200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9FE46BBB-EB94-4983-4AD9-155B6630DD6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8156" y="3220745"/>
            <a:ext cx="3195627" cy="710921"/>
          </a:xfrm>
          <a:prstGeom prst="rect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1" name="Picture 19">
            <a:extLst>
              <a:ext uri="{FF2B5EF4-FFF2-40B4-BE49-F238E27FC236}">
                <a16:creationId xmlns:a16="http://schemas.microsoft.com/office/drawing/2014/main" id="{A3446512-3AAC-474E-AAD9-1AEAE44CA1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38" y="6605398"/>
            <a:ext cx="806450" cy="2526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6968D9FD-DE94-48FC-96BB-13A3B589364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flipV="1">
            <a:off x="-33153" y="6426360"/>
            <a:ext cx="9177153" cy="463186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BAE13A37-028B-42F3-85FB-69212F4623F4}"/>
              </a:ext>
            </a:extLst>
          </p:cNvPr>
          <p:cNvSpPr txBox="1"/>
          <p:nvPr/>
        </p:nvSpPr>
        <p:spPr>
          <a:xfrm>
            <a:off x="4117670" y="6473287"/>
            <a:ext cx="53322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AA440185-7062-4DBD-A9EB-24A073F27C7A}" type="slidenum">
              <a:rPr lang="es-ES" altLang="en-US" b="1" smtClean="0">
                <a:solidFill>
                  <a:schemeClr val="tx1"/>
                </a:solidFill>
              </a:rPr>
              <a:pPr/>
              <a:t>21</a:t>
            </a:fld>
            <a:endParaRPr lang="en-US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E11565B2-E115-7551-E0F1-111708100F61}"/>
              </a:ext>
            </a:extLst>
          </p:cNvPr>
          <p:cNvSpPr txBox="1">
            <a:spLocks/>
          </p:cNvSpPr>
          <p:nvPr/>
        </p:nvSpPr>
        <p:spPr bwMode="auto">
          <a:xfrm>
            <a:off x="6359007" y="1205531"/>
            <a:ext cx="1617211" cy="435198"/>
          </a:xfrm>
          <a:prstGeom prst="rect">
            <a:avLst/>
          </a:prstGeom>
          <a:gradFill flip="none" rotWithShape="1">
            <a:gsLst>
              <a:gs pos="0">
                <a:srgbClr val="F05142">
                  <a:alpha val="69000"/>
                </a:srgbClr>
              </a:gs>
              <a:gs pos="100000">
                <a:srgbClr val="F05142">
                  <a:lumMod val="50000"/>
                </a:srgbClr>
              </a:gs>
            </a:gsLst>
            <a:lin ang="10800000" scaled="1"/>
            <a:tileRect/>
          </a:gra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63500"/>
          </a:effectLst>
        </p:spPr>
        <p:txBody>
          <a:bodyPr lIns="91440" tIns="45720" rIns="91440" bIns="45720" rtlCol="0" anchor="ctr"/>
          <a:lstStyle>
            <a:defPPr>
              <a:defRPr lang="es-ES"/>
            </a:defPPr>
            <a:lvl1pPr marL="0" marR="0" lvl="0" indent="0" algn="ctr" defTabSz="914400" latinLnBrk="0">
              <a:lnSpc>
                <a:spcPct val="100000"/>
              </a:lnSpc>
              <a:buClrTx/>
              <a:buSzTx/>
              <a:buFontTx/>
              <a:buNone/>
              <a:tabLst/>
              <a:defRPr kumimoji="0" sz="1600" b="0" i="0" u="none" strike="noStrike" cap="none" spc="0" normalizeH="0" baseline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lgerian" panose="04020705040A02060702" pitchFamily="82" charset="0"/>
                <a:ea typeface="+mj-ea"/>
                <a:cs typeface="+mj-cs"/>
              </a:defRPr>
            </a:lvl1pPr>
            <a:lvl2pPr algn="ctr">
              <a:defRPr sz="4400">
                <a:solidFill>
                  <a:schemeClr val="tx2"/>
                </a:solidFill>
              </a:defRPr>
            </a:lvl2pPr>
            <a:lvl3pPr algn="ctr">
              <a:defRPr sz="4400">
                <a:solidFill>
                  <a:schemeClr val="tx2"/>
                </a:solidFill>
              </a:defRPr>
            </a:lvl3pPr>
            <a:lvl4pPr algn="ctr">
              <a:defRPr sz="4400">
                <a:solidFill>
                  <a:schemeClr val="tx2"/>
                </a:solidFill>
              </a:defRPr>
            </a:lvl4pPr>
            <a:lvl5pPr algn="ctr">
              <a:defRPr sz="4400">
                <a:solidFill>
                  <a:schemeClr val="tx2"/>
                </a:solidFill>
              </a:defRPr>
            </a:lvl5pPr>
            <a:lvl6pPr marL="4572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</a:defRPr>
            </a:lvl6pPr>
            <a:lvl7pPr marL="9144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</a:defRPr>
            </a:lvl7pPr>
            <a:lvl8pPr marL="13716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</a:defRPr>
            </a:lvl8pPr>
            <a:lvl9pPr marL="18288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</a:defRPr>
            </a:lvl9pPr>
          </a:lstStyle>
          <a:p>
            <a:endParaRPr lang="en-US" sz="2000" b="1" i="1">
              <a:solidFill>
                <a:schemeClr val="bg1"/>
              </a:solidFill>
              <a:latin typeface="Calibri" panose="020F0502020204030204" pitchFamily="34" charset="0"/>
            </a:endParaRPr>
          </a:p>
          <a:p>
            <a:r>
              <a:rPr lang="en-US" sz="2000" b="1" i="1">
                <a:solidFill>
                  <a:schemeClr val="bg1"/>
                </a:solidFill>
                <a:latin typeface="Calibri"/>
              </a:rPr>
              <a:t>Output</a:t>
            </a:r>
            <a:br>
              <a:rPr lang="en-US" sz="2000" b="1" i="1">
                <a:solidFill>
                  <a:schemeClr val="bg1"/>
                </a:solidFill>
                <a:latin typeface="Calibri" panose="020F0502020204030204" pitchFamily="34" charset="0"/>
              </a:rPr>
            </a:br>
            <a:endParaRPr lang="en-US" sz="2000" b="1" i="1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8209321"/>
      </p:ext>
    </p:extLst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B06D037-961D-4683-B831-E50AFCC397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699" y="-66662"/>
            <a:ext cx="9160633" cy="1718502"/>
          </a:xfrm>
          <a:prstGeom prst="rect">
            <a:avLst/>
          </a:prstGeom>
          <a:gradFill flip="none" rotWithShape="1">
            <a:gsLst>
              <a:gs pos="0">
                <a:srgbClr val="F05142">
                  <a:alpha val="69000"/>
                </a:srgbClr>
              </a:gs>
              <a:gs pos="100000">
                <a:srgbClr val="F05142">
                  <a:lumMod val="50000"/>
                </a:srgbClr>
              </a:gs>
            </a:gsLst>
            <a:lin ang="10800000" scaled="1"/>
            <a:tileRect/>
          </a:gradFill>
          <a:ln w="25400" cap="flat" cmpd="sng" algn="ctr">
            <a:noFill/>
            <a:prstDash val="solid"/>
          </a:ln>
          <a:effectLst>
            <a:softEdge rad="63500"/>
          </a:effectLst>
        </p:spPr>
      </p:pic>
      <p:pic>
        <p:nvPicPr>
          <p:cNvPr id="7" name="Picture 6" descr="Logo, company name&#10;&#10;Description automatically generated">
            <a:extLst>
              <a:ext uri="{FF2B5EF4-FFF2-40B4-BE49-F238E27FC236}">
                <a16:creationId xmlns:a16="http://schemas.microsoft.com/office/drawing/2014/main" id="{753067B3-1F50-4EB2-8EFC-F894DEA0E0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4641"/>
            <a:ext cx="1116013" cy="1152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11AD1FE-E51F-07A1-5917-A13410AFC2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7256" y="2583856"/>
            <a:ext cx="8809483" cy="1150720"/>
          </a:xfrm>
          <a:prstGeom prst="rect">
            <a:avLst/>
          </a:prstGeom>
          <a:ln w="19050">
            <a:solidFill>
              <a:schemeClr val="tx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DDD657A-0942-595C-5065-1D255F0F191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0929" y="4742180"/>
            <a:ext cx="8715192" cy="900257"/>
          </a:xfrm>
          <a:prstGeom prst="rect">
            <a:avLst/>
          </a:prstGeom>
          <a:ln w="19050">
            <a:solidFill>
              <a:schemeClr val="tx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CF836A69-A74D-4843-9B78-4E6436213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1720" y="576615"/>
            <a:ext cx="8229600" cy="711200"/>
          </a:xfrm>
        </p:spPr>
        <p:txBody>
          <a:bodyPr/>
          <a:lstStyle/>
          <a:p>
            <a:br>
              <a:rPr lang="en-US"/>
            </a:br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B6F82C9-1B3B-4288-A78F-6AF53A49C32F}"/>
              </a:ext>
            </a:extLst>
          </p:cNvPr>
          <p:cNvSpPr/>
          <p:nvPr/>
        </p:nvSpPr>
        <p:spPr>
          <a:xfrm rot="10800000" flipH="1" flipV="1">
            <a:off x="3090589" y="4019551"/>
            <a:ext cx="2993571" cy="612634"/>
          </a:xfrm>
          <a:prstGeom prst="rect">
            <a:avLst/>
          </a:prstGeom>
          <a:gradFill flip="none" rotWithShape="1">
            <a:gsLst>
              <a:gs pos="0">
                <a:srgbClr val="F05142">
                  <a:alpha val="69000"/>
                </a:srgbClr>
              </a:gs>
              <a:gs pos="100000">
                <a:srgbClr val="F05142">
                  <a:lumMod val="50000"/>
                </a:srgbClr>
              </a:gs>
            </a:gsLst>
            <a:lin ang="10800000" scaled="1"/>
            <a:tileRect/>
          </a:gra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63500"/>
          </a:effectLst>
        </p:spPr>
        <p:txBody>
          <a:bodyPr rtlCol="0" anchor="ctr"/>
          <a:lstStyle/>
          <a:p>
            <a:pPr algn="ctr"/>
            <a:r>
              <a:rPr lang="en-US" sz="2000" b="1" i="1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+mj-cs"/>
              </a:rPr>
              <a:t>Preprocessed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625124-A1C6-42E1-CA68-74E188E0086E}"/>
              </a:ext>
            </a:extLst>
          </p:cNvPr>
          <p:cNvSpPr txBox="1">
            <a:spLocks/>
          </p:cNvSpPr>
          <p:nvPr/>
        </p:nvSpPr>
        <p:spPr>
          <a:xfrm>
            <a:off x="2439602" y="459081"/>
            <a:ext cx="4750124" cy="936104"/>
          </a:xfrm>
          <a:prstGeom prst="rect">
            <a:avLst/>
          </a:prstGeom>
        </p:spPr>
        <p:txBody>
          <a:bodyPr vert="horz" lIns="0" tIns="60949" rIns="0" bIns="60949" rtlCol="0" anchor="ctr">
            <a:noAutofit/>
          </a:bodyPr>
          <a:lstStyle>
            <a:lvl1pPr algn="l" defTabSz="914484" rtl="0" eaLnBrk="1" latinLnBrk="0" hangingPunct="1">
              <a:spcBef>
                <a:spcPct val="0"/>
              </a:spcBef>
              <a:buNone/>
              <a:defRPr sz="2701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</a:lstStyle>
          <a:p>
            <a:pPr algn="ctr" fontAlgn="auto">
              <a:spcAft>
                <a:spcPts val="0"/>
              </a:spcAft>
            </a:pPr>
            <a:r>
              <a:rPr lang="en-US" sz="3200">
                <a:solidFill>
                  <a:schemeClr val="tx1"/>
                </a:solidFill>
                <a:latin typeface="Algerian" panose="04020705040A02060702" pitchFamily="82" charset="0"/>
              </a:rPr>
              <a:t>Data before &amp; after preprocessing</a:t>
            </a:r>
            <a:br>
              <a:rPr lang="en-US" sz="2800">
                <a:solidFill>
                  <a:schemeClr val="tx1"/>
                </a:solidFill>
                <a:latin typeface="Algerian" panose="04020705040A02060702" pitchFamily="82" charset="0"/>
              </a:rPr>
            </a:br>
            <a:endParaRPr lang="en-US" sz="2800">
              <a:solidFill>
                <a:schemeClr val="tx1"/>
              </a:solidFill>
              <a:latin typeface="Algerian" panose="04020705040A02060702" pitchFamily="82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FA3D2FC-551B-5392-05A8-F01A3EB3241A}"/>
              </a:ext>
            </a:extLst>
          </p:cNvPr>
          <p:cNvSpPr/>
          <p:nvPr/>
        </p:nvSpPr>
        <p:spPr>
          <a:xfrm rot="10800000" flipH="1" flipV="1">
            <a:off x="3075213" y="1775917"/>
            <a:ext cx="2993571" cy="612634"/>
          </a:xfrm>
          <a:prstGeom prst="rect">
            <a:avLst/>
          </a:prstGeom>
          <a:gradFill flip="none" rotWithShape="1">
            <a:gsLst>
              <a:gs pos="0">
                <a:srgbClr val="F05142">
                  <a:alpha val="69000"/>
                </a:srgbClr>
              </a:gs>
              <a:gs pos="100000">
                <a:srgbClr val="F05142">
                  <a:lumMod val="50000"/>
                </a:srgbClr>
              </a:gs>
            </a:gsLst>
            <a:lin ang="10800000" scaled="1"/>
            <a:tileRect/>
          </a:gra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63500"/>
          </a:effectLst>
        </p:spPr>
        <p:txBody>
          <a:bodyPr rtlCol="0" anchor="ctr"/>
          <a:lstStyle/>
          <a:p>
            <a:pPr algn="ctr"/>
            <a:r>
              <a:rPr lang="en-US" sz="2000" b="1" i="1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+mj-cs"/>
              </a:rPr>
              <a:t>Unprocessed text</a:t>
            </a:r>
          </a:p>
        </p:txBody>
      </p:sp>
      <p:sp>
        <p:nvSpPr>
          <p:cNvPr id="15" name="Slide Number Placeholder 4">
            <a:extLst>
              <a:ext uri="{FF2B5EF4-FFF2-40B4-BE49-F238E27FC236}">
                <a16:creationId xmlns:a16="http://schemas.microsoft.com/office/drawing/2014/main" id="{28F215CC-AC80-4CB1-8FFA-94F8B85A96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447323" y="6588224"/>
            <a:ext cx="2133600" cy="476250"/>
          </a:xfrm>
        </p:spPr>
        <p:txBody>
          <a:bodyPr/>
          <a:lstStyle/>
          <a:p>
            <a:pPr>
              <a:defRPr/>
            </a:pPr>
            <a:endParaRPr lang="es-ES" altLang="en-US" b="1"/>
          </a:p>
        </p:txBody>
      </p:sp>
      <p:pic>
        <p:nvPicPr>
          <p:cNvPr id="17" name="Picture 19">
            <a:extLst>
              <a:ext uri="{FF2B5EF4-FFF2-40B4-BE49-F238E27FC236}">
                <a16:creationId xmlns:a16="http://schemas.microsoft.com/office/drawing/2014/main" id="{F542888F-7A26-4A52-9D33-65461F4BA1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38" y="6605398"/>
            <a:ext cx="806450" cy="2526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EEE974F-6485-4D27-83D1-0AE6ECFD769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flipV="1">
            <a:off x="-32927" y="6442694"/>
            <a:ext cx="9143315" cy="463186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72287DFB-2555-4EC6-9F4D-6261A8BAD653}"/>
              </a:ext>
            </a:extLst>
          </p:cNvPr>
          <p:cNvSpPr txBox="1"/>
          <p:nvPr/>
        </p:nvSpPr>
        <p:spPr>
          <a:xfrm>
            <a:off x="4051464" y="6536548"/>
            <a:ext cx="53322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AA440185-7062-4DBD-A9EB-24A073F27C7A}" type="slidenum">
              <a:rPr lang="es-ES" altLang="en-US" b="1" smtClean="0">
                <a:solidFill>
                  <a:schemeClr val="tx1"/>
                </a:solidFill>
              </a:rPr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129265"/>
      </p:ext>
    </p:extLst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89E94919-5514-4139-8169-312B2940E0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4046" y="-29869"/>
            <a:ext cx="9213079" cy="1460960"/>
          </a:xfrm>
          <a:prstGeom prst="rect">
            <a:avLst/>
          </a:prstGeom>
        </p:spPr>
      </p:pic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40D251F2-62FD-4120-A0DB-A37A4A78AE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4046" y="-33261"/>
            <a:ext cx="1244587" cy="12853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BD129AB-2319-4644-9E25-BBCF3D3871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1816" y="6545736"/>
            <a:ext cx="9076174" cy="303261"/>
          </a:xfrm>
          <a:prstGeom prst="rect">
            <a:avLst/>
          </a:prstGeom>
        </p:spPr>
      </p:pic>
      <p:sp>
        <p:nvSpPr>
          <p:cNvPr id="16" name="Title 3">
            <a:extLst>
              <a:ext uri="{FF2B5EF4-FFF2-40B4-BE49-F238E27FC236}">
                <a16:creationId xmlns:a16="http://schemas.microsoft.com/office/drawing/2014/main" id="{9E3F37F4-37FF-47D7-BB03-BAB0790B5DE7}"/>
              </a:ext>
            </a:extLst>
          </p:cNvPr>
          <p:cNvSpPr txBox="1">
            <a:spLocks/>
          </p:cNvSpPr>
          <p:nvPr/>
        </p:nvSpPr>
        <p:spPr>
          <a:xfrm>
            <a:off x="3086143" y="4515045"/>
            <a:ext cx="1890446" cy="1249277"/>
          </a:xfrm>
          <a:prstGeom prst="rect">
            <a:avLst/>
          </a:prstGeom>
          <a:solidFill>
            <a:srgbClr val="F0D3BC"/>
          </a:solidFill>
          <a:ln>
            <a:solidFill>
              <a:schemeClr val="bg2">
                <a:lumMod val="1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0" tIns="60949" rIns="0" bIns="60949" rtlCol="0" anchor="ctr">
            <a:noAutofit/>
          </a:bodyPr>
          <a:lstStyle>
            <a:lvl1pPr algn="l" defTabSz="914484" rtl="0" eaLnBrk="1" latinLnBrk="0" hangingPunct="1">
              <a:spcBef>
                <a:spcPct val="0"/>
              </a:spcBef>
              <a:buNone/>
              <a:defRPr sz="2701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</a:lstStyle>
          <a:p>
            <a:pPr algn="ctr" fontAlgn="auto">
              <a:spcAft>
                <a:spcPts val="0"/>
              </a:spcAft>
            </a:pPr>
            <a:r>
              <a:rPr lang="en-US" sz="1600" b="1" i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Corpus</a:t>
            </a:r>
            <a:r>
              <a:rPr lang="en-US" sz="1600" b="1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the mapping of word id to word count in an article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70DC7AEF-A7AD-4798-BE8C-195335F5843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V="1">
            <a:off x="15718" y="6527909"/>
            <a:ext cx="9143315" cy="330091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2B375FC1-009E-4490-B5FB-AD0DEAE85AA4}"/>
              </a:ext>
            </a:extLst>
          </p:cNvPr>
          <p:cNvSpPr txBox="1"/>
          <p:nvPr/>
        </p:nvSpPr>
        <p:spPr>
          <a:xfrm>
            <a:off x="4040376" y="6521714"/>
            <a:ext cx="533222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AA440185-7062-4DBD-A9EB-24A073F27C7A}" type="slidenum">
              <a:rPr lang="es-ES" altLang="en-US" sz="1600" b="1" smtClean="0">
                <a:solidFill>
                  <a:schemeClr val="tx1"/>
                </a:solidFill>
              </a:rPr>
              <a:pPr/>
              <a:t>23</a:t>
            </a:fld>
            <a:endParaRPr lang="en-US" sz="1600"/>
          </a:p>
        </p:txBody>
      </p:sp>
      <p:sp>
        <p:nvSpPr>
          <p:cNvPr id="42" name="Rounded Rectangle 85">
            <a:extLst>
              <a:ext uri="{FF2B5EF4-FFF2-40B4-BE49-F238E27FC236}">
                <a16:creationId xmlns:a16="http://schemas.microsoft.com/office/drawing/2014/main" id="{0DB205F5-0815-4EC0-9C78-DCE22D4292EC}"/>
              </a:ext>
            </a:extLst>
          </p:cNvPr>
          <p:cNvSpPr/>
          <p:nvPr/>
        </p:nvSpPr>
        <p:spPr>
          <a:xfrm>
            <a:off x="110841" y="1885874"/>
            <a:ext cx="2460994" cy="1274078"/>
          </a:xfrm>
          <a:prstGeom prst="roundRect">
            <a:avLst>
              <a:gd name="adj" fmla="val 18645"/>
            </a:avLst>
          </a:prstGeom>
          <a:solidFill>
            <a:schemeClr val="accent5">
              <a:lumMod val="40000"/>
              <a:lumOff val="60000"/>
            </a:schemeClr>
          </a:solidFill>
          <a:ln w="25400" cap="flat" cmpd="sng" algn="ctr">
            <a:solidFill>
              <a:schemeClr val="bg2">
                <a:lumMod val="10000"/>
              </a:schemeClr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ctr"/>
            <a:r>
              <a:rPr lang="en-US" sz="1600">
                <a:latin typeface="Algerian" panose="04020705040A02060702" pitchFamily="82" charset="0"/>
              </a:rPr>
              <a:t>Master Dictionary creation of all 3 candidate datasets</a:t>
            </a:r>
          </a:p>
        </p:txBody>
      </p:sp>
      <p:sp>
        <p:nvSpPr>
          <p:cNvPr id="45" name="Title 3">
            <a:extLst>
              <a:ext uri="{FF2B5EF4-FFF2-40B4-BE49-F238E27FC236}">
                <a16:creationId xmlns:a16="http://schemas.microsoft.com/office/drawing/2014/main" id="{FC5947D2-9870-444C-8C75-5DA72B4FA369}"/>
              </a:ext>
            </a:extLst>
          </p:cNvPr>
          <p:cNvSpPr txBox="1">
            <a:spLocks/>
          </p:cNvSpPr>
          <p:nvPr/>
        </p:nvSpPr>
        <p:spPr>
          <a:xfrm>
            <a:off x="3167778" y="1817148"/>
            <a:ext cx="1967951" cy="139182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2">
                <a:lumMod val="1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0" tIns="60949" rIns="0" bIns="60949" rtlCol="0" anchor="ctr">
            <a:noAutofit/>
          </a:bodyPr>
          <a:lstStyle>
            <a:lvl1pPr algn="l" defTabSz="914484" rtl="0" eaLnBrk="1" latinLnBrk="0" hangingPunct="1">
              <a:spcBef>
                <a:spcPct val="0"/>
              </a:spcBef>
              <a:buNone/>
              <a:defRPr sz="2701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1600" b="1" i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Dictionary</a:t>
            </a:r>
            <a:r>
              <a:rPr lang="en-US" sz="1600" b="1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was created which consists of each word after text representing </a:t>
            </a:r>
          </a:p>
        </p:txBody>
      </p:sp>
      <p:sp>
        <p:nvSpPr>
          <p:cNvPr id="46" name="Down Arrow 86">
            <a:extLst>
              <a:ext uri="{FF2B5EF4-FFF2-40B4-BE49-F238E27FC236}">
                <a16:creationId xmlns:a16="http://schemas.microsoft.com/office/drawing/2014/main" id="{4387E415-053E-44BC-B4DB-CC35671784B8}"/>
              </a:ext>
            </a:extLst>
          </p:cNvPr>
          <p:cNvSpPr/>
          <p:nvPr/>
        </p:nvSpPr>
        <p:spPr>
          <a:xfrm rot="16200000">
            <a:off x="2480916" y="2158708"/>
            <a:ext cx="568830" cy="739641"/>
          </a:xfrm>
          <a:prstGeom prst="downArrow">
            <a:avLst/>
          </a:prstGeom>
          <a:solidFill>
            <a:schemeClr val="accent5">
              <a:lumMod val="40000"/>
              <a:lumOff val="6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Rounded Rectangle 85">
            <a:extLst>
              <a:ext uri="{FF2B5EF4-FFF2-40B4-BE49-F238E27FC236}">
                <a16:creationId xmlns:a16="http://schemas.microsoft.com/office/drawing/2014/main" id="{946FE5C2-658A-5205-0227-9291023A543F}"/>
              </a:ext>
            </a:extLst>
          </p:cNvPr>
          <p:cNvSpPr/>
          <p:nvPr/>
        </p:nvSpPr>
        <p:spPr>
          <a:xfrm>
            <a:off x="56995" y="4504816"/>
            <a:ext cx="2460994" cy="1274078"/>
          </a:xfrm>
          <a:prstGeom prst="roundRect">
            <a:avLst>
              <a:gd name="adj" fmla="val 18645"/>
            </a:avLst>
          </a:prstGeom>
          <a:solidFill>
            <a:srgbClr val="FF9966"/>
          </a:solidFill>
          <a:ln w="25400" cap="flat" cmpd="sng" algn="ctr">
            <a:solidFill>
              <a:schemeClr val="bg2">
                <a:lumMod val="10000"/>
              </a:schemeClr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91440" tIns="45720" rIns="91440" bIns="45720" rtlCol="0" anchor="ctr"/>
          <a:lstStyle/>
          <a:p>
            <a:pPr algn="ctr"/>
            <a:r>
              <a:rPr lang="en-US" sz="1600">
                <a:latin typeface="Algerian"/>
                <a:cs typeface="Arial"/>
              </a:rPr>
              <a:t>Corpus creation for</a:t>
            </a:r>
          </a:p>
          <a:p>
            <a:pPr algn="ctr"/>
            <a:r>
              <a:rPr lang="en-US" sz="1600">
                <a:latin typeface="Algerian"/>
                <a:cs typeface="Arial"/>
              </a:rPr>
              <a:t>all  datasets</a:t>
            </a:r>
          </a:p>
        </p:txBody>
      </p:sp>
      <p:sp>
        <p:nvSpPr>
          <p:cNvPr id="9" name="Down Arrow 86">
            <a:extLst>
              <a:ext uri="{FF2B5EF4-FFF2-40B4-BE49-F238E27FC236}">
                <a16:creationId xmlns:a16="http://schemas.microsoft.com/office/drawing/2014/main" id="{BE52796E-4876-6080-BDA6-D89A3DC3B130}"/>
              </a:ext>
            </a:extLst>
          </p:cNvPr>
          <p:cNvSpPr/>
          <p:nvPr/>
        </p:nvSpPr>
        <p:spPr>
          <a:xfrm rot="16200000">
            <a:off x="2441744" y="4768813"/>
            <a:ext cx="632877" cy="655919"/>
          </a:xfrm>
          <a:prstGeom prst="downArrow">
            <a:avLst/>
          </a:prstGeom>
          <a:solidFill>
            <a:srgbClr val="FF9966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31" name="Picture 19">
            <a:extLst>
              <a:ext uri="{FF2B5EF4-FFF2-40B4-BE49-F238E27FC236}">
                <a16:creationId xmlns:a16="http://schemas.microsoft.com/office/drawing/2014/main" id="{A3446512-3AAC-474E-AAD9-1AEAE44CA1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38" y="6605398"/>
            <a:ext cx="806450" cy="2526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6968D9FD-DE94-48FC-96BB-13A3B589364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V="1">
            <a:off x="9265" y="6503944"/>
            <a:ext cx="9143315" cy="369332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BAE13A37-028B-42F3-85FB-69212F4623F4}"/>
              </a:ext>
            </a:extLst>
          </p:cNvPr>
          <p:cNvSpPr txBox="1"/>
          <p:nvPr/>
        </p:nvSpPr>
        <p:spPr>
          <a:xfrm>
            <a:off x="3993698" y="6477960"/>
            <a:ext cx="53322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AA440185-7062-4DBD-A9EB-24A073F27C7A}" type="slidenum">
              <a:rPr lang="es-ES" altLang="en-US" b="1" smtClean="0">
                <a:solidFill>
                  <a:schemeClr val="tx1"/>
                </a:solidFill>
              </a:rPr>
              <a:pPr/>
              <a:t>23</a:t>
            </a:fld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2F86826-70BF-44A5-AE19-A8E145787D98}"/>
              </a:ext>
            </a:extLst>
          </p:cNvPr>
          <p:cNvSpPr txBox="1"/>
          <p:nvPr/>
        </p:nvSpPr>
        <p:spPr>
          <a:xfrm>
            <a:off x="101240" y="68843"/>
            <a:ext cx="8977768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24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>
                <a:latin typeface="Algerian" panose="04020705040A02060702" pitchFamily="82" charset="0"/>
                <a:ea typeface="+mj-ea"/>
              </a:rPr>
              <a:t>Master Dictionary &amp; </a:t>
            </a:r>
          </a:p>
          <a:p>
            <a:pPr algn="ctr" defTabSz="91424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>
                <a:latin typeface="Algerian" panose="04020705040A02060702" pitchFamily="82" charset="0"/>
                <a:ea typeface="+mj-ea"/>
              </a:rPr>
              <a:t>Corpus Creation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DD28A79-7D0A-4087-8F78-FA205E3BB32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23324" y="1981697"/>
            <a:ext cx="3820676" cy="1144400"/>
          </a:xfrm>
          <a:prstGeom prst="rect">
            <a:avLst/>
          </a:prstGeom>
          <a:ln w="19050">
            <a:solidFill>
              <a:schemeClr val="tx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868739D-6845-49FA-A4A4-AD4DBD1C4C0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544743" y="4187585"/>
            <a:ext cx="1263715" cy="1816193"/>
          </a:xfrm>
          <a:prstGeom prst="rect">
            <a:avLst/>
          </a:prstGeom>
          <a:ln w="19050">
            <a:solidFill>
              <a:schemeClr val="tx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9AD3C62-010F-4459-B7CB-637772C3283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939059" y="4216830"/>
            <a:ext cx="1641665" cy="1730671"/>
          </a:xfrm>
          <a:prstGeom prst="rect">
            <a:avLst/>
          </a:prstGeom>
          <a:ln w="19050">
            <a:solidFill>
              <a:schemeClr val="tx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E4003CE-19CE-AB2F-E901-FE3243277BB9}"/>
              </a:ext>
            </a:extLst>
          </p:cNvPr>
          <p:cNvSpPr txBox="1"/>
          <p:nvPr/>
        </p:nvSpPr>
        <p:spPr>
          <a:xfrm>
            <a:off x="3273913" y="999676"/>
            <a:ext cx="1656184" cy="498189"/>
          </a:xfrm>
          <a:prstGeom prst="rect">
            <a:avLst/>
          </a:prstGeom>
          <a:gradFill flip="none" rotWithShape="1">
            <a:gsLst>
              <a:gs pos="0">
                <a:srgbClr val="F05142">
                  <a:alpha val="69000"/>
                </a:srgbClr>
              </a:gs>
              <a:gs pos="100000">
                <a:srgbClr val="F05142">
                  <a:lumMod val="50000"/>
                </a:srgbClr>
              </a:gs>
            </a:gsLst>
            <a:lin ang="10800000" scaled="1"/>
            <a:tileRect/>
          </a:gra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63500"/>
          </a:effectLst>
        </p:spPr>
        <p:txBody>
          <a:bodyPr rtlCol="0" anchor="ctr"/>
          <a:lstStyle/>
          <a:p>
            <a:pPr algn="ctr"/>
            <a:r>
              <a:rPr lang="en-US" sz="2000" b="1" i="1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+mj-cs"/>
              </a:rPr>
              <a:t>Functionality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376BBC35-A561-CFC9-A33F-7E59EEBF9064}"/>
              </a:ext>
            </a:extLst>
          </p:cNvPr>
          <p:cNvSpPr txBox="1">
            <a:spLocks/>
          </p:cNvSpPr>
          <p:nvPr/>
        </p:nvSpPr>
        <p:spPr bwMode="auto">
          <a:xfrm>
            <a:off x="6426908" y="1028391"/>
            <a:ext cx="1617211" cy="435198"/>
          </a:xfrm>
          <a:prstGeom prst="rect">
            <a:avLst/>
          </a:prstGeom>
          <a:gradFill flip="none" rotWithShape="1">
            <a:gsLst>
              <a:gs pos="0">
                <a:srgbClr val="F05142">
                  <a:alpha val="69000"/>
                </a:srgbClr>
              </a:gs>
              <a:gs pos="100000">
                <a:srgbClr val="F05142">
                  <a:lumMod val="50000"/>
                </a:srgbClr>
              </a:gs>
            </a:gsLst>
            <a:lin ang="10800000" scaled="1"/>
            <a:tileRect/>
          </a:gra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63500"/>
          </a:effectLst>
        </p:spPr>
        <p:txBody>
          <a:bodyPr lIns="91440" tIns="45720" rIns="91440" bIns="45720" rtlCol="0" anchor="ctr"/>
          <a:lstStyle>
            <a:defPPr>
              <a:defRPr lang="es-ES"/>
            </a:defPPr>
            <a:lvl1pPr marL="0" marR="0" lvl="0" indent="0" algn="ctr" defTabSz="914400" latinLnBrk="0">
              <a:lnSpc>
                <a:spcPct val="100000"/>
              </a:lnSpc>
              <a:buClrTx/>
              <a:buSzTx/>
              <a:buFontTx/>
              <a:buNone/>
              <a:tabLst/>
              <a:defRPr kumimoji="0" sz="1600" b="0" i="0" u="none" strike="noStrike" cap="none" spc="0" normalizeH="0" baseline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lgerian" panose="04020705040A02060702" pitchFamily="82" charset="0"/>
                <a:ea typeface="+mj-ea"/>
                <a:cs typeface="+mj-cs"/>
              </a:defRPr>
            </a:lvl1pPr>
            <a:lvl2pPr algn="ctr">
              <a:defRPr sz="4400">
                <a:solidFill>
                  <a:schemeClr val="tx2"/>
                </a:solidFill>
              </a:defRPr>
            </a:lvl2pPr>
            <a:lvl3pPr algn="ctr">
              <a:defRPr sz="4400">
                <a:solidFill>
                  <a:schemeClr val="tx2"/>
                </a:solidFill>
              </a:defRPr>
            </a:lvl3pPr>
            <a:lvl4pPr algn="ctr">
              <a:defRPr sz="4400">
                <a:solidFill>
                  <a:schemeClr val="tx2"/>
                </a:solidFill>
              </a:defRPr>
            </a:lvl4pPr>
            <a:lvl5pPr algn="ctr">
              <a:defRPr sz="4400">
                <a:solidFill>
                  <a:schemeClr val="tx2"/>
                </a:solidFill>
              </a:defRPr>
            </a:lvl5pPr>
            <a:lvl6pPr marL="4572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</a:defRPr>
            </a:lvl6pPr>
            <a:lvl7pPr marL="9144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</a:defRPr>
            </a:lvl7pPr>
            <a:lvl8pPr marL="13716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</a:defRPr>
            </a:lvl8pPr>
            <a:lvl9pPr marL="18288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</a:defRPr>
            </a:lvl9pPr>
          </a:lstStyle>
          <a:p>
            <a:endParaRPr lang="en-US" sz="2000" b="1" i="1">
              <a:solidFill>
                <a:schemeClr val="bg1"/>
              </a:solidFill>
              <a:latin typeface="Calibri" panose="020F0502020204030204" pitchFamily="34" charset="0"/>
            </a:endParaRPr>
          </a:p>
          <a:p>
            <a:r>
              <a:rPr lang="en-US" sz="2000" b="1" i="1">
                <a:solidFill>
                  <a:schemeClr val="bg1"/>
                </a:solidFill>
                <a:latin typeface="Calibri"/>
              </a:rPr>
              <a:t>Output</a:t>
            </a:r>
            <a:br>
              <a:rPr lang="en-US" sz="2000" b="1" i="1">
                <a:solidFill>
                  <a:schemeClr val="bg1"/>
                </a:solidFill>
                <a:latin typeface="Calibri" panose="020F0502020204030204" pitchFamily="34" charset="0"/>
              </a:rPr>
            </a:br>
            <a:endParaRPr lang="en-US" sz="2000" b="1" i="1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8286784"/>
      </p:ext>
    </p:extLst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>
            <a:alphaModFix amt="99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F3A7FF73-1115-ED97-86A4-39CE0216061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9979" r="48866" b="162"/>
          <a:stretch/>
        </p:blipFill>
        <p:spPr>
          <a:xfrm>
            <a:off x="1071513" y="1756701"/>
            <a:ext cx="7000847" cy="4500263"/>
          </a:xfrm>
          <a:prstGeom prst="rect">
            <a:avLst/>
          </a:prstGeom>
          <a:ln w="19050">
            <a:solidFill>
              <a:sysClr val="windowText" lastClr="0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403F383-EE76-42D1-8B8F-B559604A4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4503" y="230273"/>
            <a:ext cx="5256584" cy="936104"/>
          </a:xfrm>
        </p:spPr>
        <p:txBody>
          <a:bodyPr/>
          <a:lstStyle/>
          <a:p>
            <a:r>
              <a:rPr lang="en-US" sz="3200">
                <a:solidFill>
                  <a:schemeClr val="tx1"/>
                </a:solidFill>
                <a:latin typeface="Algerian"/>
                <a:cs typeface="Arial"/>
              </a:rPr>
              <a:t>Topic Modelling</a:t>
            </a:r>
            <a:endParaRPr lang="en-US" sz="3200" b="1">
              <a:solidFill>
                <a:schemeClr val="tx1"/>
              </a:solidFill>
              <a:latin typeface="Algerian"/>
              <a:ea typeface="Yu Gothic Light"/>
              <a:cs typeface="Arial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9D8C487-BEE7-4A48-904B-D90705B9E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s-E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B1890F5-86CC-44C9-87FF-24999492E2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459" y="6614967"/>
            <a:ext cx="855479" cy="24303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8003D83-6E34-48CE-AE3D-28CF67EBFC2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V="1">
            <a:off x="15718" y="6527909"/>
            <a:ext cx="9143315" cy="33009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7E4D26D-FF01-4516-AA6D-858479E108FB}"/>
              </a:ext>
            </a:extLst>
          </p:cNvPr>
          <p:cNvSpPr txBox="1"/>
          <p:nvPr/>
        </p:nvSpPr>
        <p:spPr>
          <a:xfrm>
            <a:off x="3945852" y="6510476"/>
            <a:ext cx="533222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AA440185-7062-4DBD-A9EB-24A073F27C7A}" type="slidenum">
              <a:rPr lang="es-ES" altLang="en-US" sz="1600" b="1" smtClean="0">
                <a:solidFill>
                  <a:schemeClr val="tx1"/>
                </a:solidFill>
              </a:rPr>
              <a:pPr/>
              <a:t>24</a:t>
            </a:fld>
            <a:endParaRPr lang="en-US" sz="1600"/>
          </a:p>
        </p:txBody>
      </p:sp>
      <p:pic>
        <p:nvPicPr>
          <p:cNvPr id="16" name="Picture 15" descr="Logo, company name&#10;&#10;Description automatically generated">
            <a:extLst>
              <a:ext uri="{FF2B5EF4-FFF2-40B4-BE49-F238E27FC236}">
                <a16:creationId xmlns:a16="http://schemas.microsoft.com/office/drawing/2014/main" id="{1CAF07F0-0412-44F7-B433-227E854750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59" y="0"/>
            <a:ext cx="1116013" cy="1152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155FA7E-C465-42CC-A5C3-3E14819D8BD7}"/>
              </a:ext>
            </a:extLst>
          </p:cNvPr>
          <p:cNvSpPr txBox="1"/>
          <p:nvPr/>
        </p:nvSpPr>
        <p:spPr>
          <a:xfrm>
            <a:off x="4201358" y="2056045"/>
            <a:ext cx="2814082" cy="1325724"/>
          </a:xfrm>
          <a:prstGeom prst="rect">
            <a:avLst/>
          </a:prstGeom>
          <a:noFill/>
          <a:ln w="5715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107950" dist="12700" dir="5400000" algn="ctr">
              <a:srgbClr val="000000"/>
            </a:outerShdw>
            <a:reflection blurRad="6350" stA="52000" endA="300" endPos="35000" dir="5400000" sy="-100000" algn="bl" rotWithShape="0"/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94B364BF-F976-264E-DF8E-C3E21E681C83}"/>
              </a:ext>
            </a:extLst>
          </p:cNvPr>
          <p:cNvSpPr txBox="1">
            <a:spLocks/>
          </p:cNvSpPr>
          <p:nvPr/>
        </p:nvSpPr>
        <p:spPr bwMode="auto">
          <a:xfrm>
            <a:off x="3424175" y="1171737"/>
            <a:ext cx="2326399" cy="525732"/>
          </a:xfrm>
          <a:prstGeom prst="rect">
            <a:avLst/>
          </a:prstGeom>
          <a:gradFill flip="none" rotWithShape="1">
            <a:gsLst>
              <a:gs pos="0">
                <a:srgbClr val="F05142">
                  <a:alpha val="69000"/>
                </a:srgbClr>
              </a:gs>
              <a:gs pos="100000">
                <a:srgbClr val="F05142">
                  <a:lumMod val="50000"/>
                </a:srgbClr>
              </a:gs>
            </a:gsLst>
            <a:lin ang="10800000" scaled="1"/>
            <a:tileRect/>
          </a:gra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63500"/>
          </a:effectLst>
        </p:spPr>
        <p:txBody>
          <a:bodyPr rtlCol="0" anchor="ctr"/>
          <a:lstStyle>
            <a:defPPr>
              <a:defRPr lang="es-ES"/>
            </a:defPPr>
            <a:lvl1pPr marL="0" marR="0" lvl="0" indent="0" algn="ctr" defTabSz="914400" latinLnBrk="0">
              <a:lnSpc>
                <a:spcPct val="100000"/>
              </a:lnSpc>
              <a:buClrTx/>
              <a:buSzTx/>
              <a:buFontTx/>
              <a:buNone/>
              <a:tabLst/>
              <a:defRPr kumimoji="0" sz="1600" b="0" i="0" u="none" strike="noStrike" cap="none" spc="0" normalizeH="0" baseline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lgerian" panose="04020705040A02060702" pitchFamily="82" charset="0"/>
                <a:ea typeface="+mj-ea"/>
                <a:cs typeface="+mj-cs"/>
              </a:defRPr>
            </a:lvl1pPr>
            <a:lvl2pPr algn="ctr">
              <a:defRPr sz="4400">
                <a:solidFill>
                  <a:schemeClr val="tx2"/>
                </a:solidFill>
              </a:defRPr>
            </a:lvl2pPr>
            <a:lvl3pPr algn="ctr">
              <a:defRPr sz="4400">
                <a:solidFill>
                  <a:schemeClr val="tx2"/>
                </a:solidFill>
              </a:defRPr>
            </a:lvl3pPr>
            <a:lvl4pPr algn="ctr">
              <a:defRPr sz="4400">
                <a:solidFill>
                  <a:schemeClr val="tx2"/>
                </a:solidFill>
              </a:defRPr>
            </a:lvl4pPr>
            <a:lvl5pPr algn="ctr">
              <a:defRPr sz="4400">
                <a:solidFill>
                  <a:schemeClr val="tx2"/>
                </a:solidFill>
              </a:defRPr>
            </a:lvl5pPr>
            <a:lvl6pPr marL="4572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</a:defRPr>
            </a:lvl6pPr>
            <a:lvl7pPr marL="9144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</a:defRPr>
            </a:lvl7pPr>
            <a:lvl8pPr marL="13716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</a:defRPr>
            </a:lvl8pPr>
            <a:lvl9pPr marL="18288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</a:defRPr>
            </a:lvl9pPr>
          </a:lstStyle>
          <a:p>
            <a:endParaRPr lang="en-US" sz="2000" b="1" i="1">
              <a:solidFill>
                <a:schemeClr val="bg1"/>
              </a:solidFill>
              <a:latin typeface="Calibri" panose="020F0502020204030204" pitchFamily="34" charset="0"/>
            </a:endParaRPr>
          </a:p>
          <a:p>
            <a:r>
              <a:rPr lang="en-US" sz="2000" b="1" i="1">
                <a:solidFill>
                  <a:schemeClr val="bg1"/>
                </a:solidFill>
                <a:latin typeface="Calibri" panose="020F0502020204030204" pitchFamily="34" charset="0"/>
              </a:rPr>
              <a:t>Schematic Flow</a:t>
            </a:r>
            <a:br>
              <a:rPr lang="en-US" sz="2000" b="1" i="1">
                <a:solidFill>
                  <a:schemeClr val="bg1"/>
                </a:solidFill>
                <a:latin typeface="Calibri" panose="020F0502020204030204" pitchFamily="34" charset="0"/>
              </a:rPr>
            </a:br>
            <a:endParaRPr lang="en-US" sz="2000" b="1" i="1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3782059"/>
      </p:ext>
    </p:extLst>
  </p:cSld>
  <p:clrMapOvr>
    <a:masterClrMapping/>
  </p:clrMapOvr>
  <p:transition spd="slow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05065-34F2-414C-A85D-C34F05942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D52A2B-8A12-4D81-89F4-B76D460111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" y="-12681"/>
            <a:ext cx="9160633" cy="1718502"/>
          </a:xfrm>
          <a:prstGeom prst="rect">
            <a:avLst/>
          </a:prstGeom>
        </p:spPr>
      </p:pic>
      <p:pic>
        <p:nvPicPr>
          <p:cNvPr id="6" name="Picture 5" descr="Logo, company name&#10;&#10;Description automatically generated">
            <a:extLst>
              <a:ext uri="{FF2B5EF4-FFF2-40B4-BE49-F238E27FC236}">
                <a16:creationId xmlns:a16="http://schemas.microsoft.com/office/drawing/2014/main" id="{EAE5C2AD-1DDC-4EA6-A153-BD4F647890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21" y="92829"/>
            <a:ext cx="1116013" cy="1152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1E07A7B-082C-4F6F-BAE1-CB57BE203D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194" y="6371978"/>
            <a:ext cx="855479" cy="24303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37DC7E1-C29E-46A9-A7C0-AD1FBDC8F1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607" y="2703106"/>
            <a:ext cx="7885518" cy="2375765"/>
          </a:xfrm>
          <a:prstGeom prst="rect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72761B0-B341-4CFA-BB75-B0257CB82908}"/>
              </a:ext>
            </a:extLst>
          </p:cNvPr>
          <p:cNvSpPr txBox="1"/>
          <p:nvPr/>
        </p:nvSpPr>
        <p:spPr>
          <a:xfrm>
            <a:off x="1703884" y="274451"/>
            <a:ext cx="6501832" cy="107721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3200">
                <a:latin typeface="Algerian"/>
                <a:cs typeface="Arial"/>
              </a:rPr>
              <a:t>Latent Dirichlet</a:t>
            </a:r>
            <a:r>
              <a:rPr lang="en-US" sz="3200" b="1">
                <a:latin typeface="Arial"/>
                <a:cs typeface="Arial"/>
              </a:rPr>
              <a:t> </a:t>
            </a:r>
            <a:r>
              <a:rPr lang="en-US" sz="3200">
                <a:latin typeface="Algerian"/>
                <a:cs typeface="Arial"/>
              </a:rPr>
              <a:t>ALLOCATION (</a:t>
            </a:r>
            <a:r>
              <a:rPr lang="en-US" sz="3200" err="1">
                <a:latin typeface="Algerian"/>
                <a:cs typeface="Arial"/>
              </a:rPr>
              <a:t>lda</a:t>
            </a:r>
            <a:r>
              <a:rPr lang="en-US" sz="3200">
                <a:latin typeface="Algerian"/>
                <a:cs typeface="Arial"/>
              </a:rPr>
              <a:t>)</a:t>
            </a:r>
          </a:p>
        </p:txBody>
      </p:sp>
      <p:pic>
        <p:nvPicPr>
          <p:cNvPr id="13" name="Picture 19">
            <a:extLst>
              <a:ext uri="{FF2B5EF4-FFF2-40B4-BE49-F238E27FC236}">
                <a16:creationId xmlns:a16="http://schemas.microsoft.com/office/drawing/2014/main" id="{3F5E76A2-73AC-4D4D-A61F-82998BE1D6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73" y="6362409"/>
            <a:ext cx="806450" cy="2526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B6EF1E8-0F97-47D0-AAFC-37C50B695D5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V="1">
            <a:off x="-23888" y="6383418"/>
            <a:ext cx="9143315" cy="46318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FB3C70F-5EFA-40CF-B2EC-6DFC26EFD52C}"/>
              </a:ext>
            </a:extLst>
          </p:cNvPr>
          <p:cNvSpPr txBox="1"/>
          <p:nvPr/>
        </p:nvSpPr>
        <p:spPr>
          <a:xfrm>
            <a:off x="4141060" y="6400824"/>
            <a:ext cx="53322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AA440185-7062-4DBD-A9EB-24A073F27C7A}" type="slidenum">
              <a:rPr lang="es-ES" altLang="en-US" b="1" smtClean="0">
                <a:solidFill>
                  <a:schemeClr val="tx1"/>
                </a:solidFill>
              </a:rPr>
              <a:pPr/>
              <a:t>25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6ED7AEE-30FF-34CD-ED25-FECE28F113A8}"/>
              </a:ext>
            </a:extLst>
          </p:cNvPr>
          <p:cNvSpPr txBox="1">
            <a:spLocks/>
          </p:cNvSpPr>
          <p:nvPr/>
        </p:nvSpPr>
        <p:spPr>
          <a:xfrm>
            <a:off x="2737810" y="381164"/>
            <a:ext cx="5256584" cy="936104"/>
          </a:xfrm>
          <a:prstGeom prst="rect">
            <a:avLst/>
          </a:prstGeom>
        </p:spPr>
        <p:txBody>
          <a:bodyPr vert="horz" lIns="0" tIns="60949" rIns="0" bIns="60949" rtlCol="0" anchor="ctr">
            <a:noAutofit/>
          </a:bodyPr>
          <a:lstStyle>
            <a:lvl1pPr algn="l" defTabSz="914484" rtl="0" eaLnBrk="1" latinLnBrk="0" hangingPunct="1">
              <a:spcBef>
                <a:spcPct val="0"/>
              </a:spcBef>
              <a:buNone/>
              <a:defRPr sz="2701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</a:lstStyle>
          <a:p>
            <a:pPr fontAlgn="auto">
              <a:spcAft>
                <a:spcPts val="0"/>
              </a:spcAft>
            </a:pPr>
            <a:endParaRPr lang="en-US" sz="3200">
              <a:solidFill>
                <a:schemeClr val="tx1"/>
              </a:solidFill>
              <a:latin typeface="Algerian"/>
              <a:ea typeface="Yu Gothic Light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D6B0FF-0176-E32A-1DED-07C7788BEF9D}"/>
              </a:ext>
            </a:extLst>
          </p:cNvPr>
          <p:cNvSpPr txBox="1"/>
          <p:nvPr/>
        </p:nvSpPr>
        <p:spPr>
          <a:xfrm>
            <a:off x="694099" y="5341544"/>
            <a:ext cx="7793524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dirty="0">
                <a:latin typeface="Arial"/>
                <a:cs typeface="Arial"/>
              </a:rPr>
              <a:t>Retrieved from </a:t>
            </a:r>
            <a:r>
              <a:rPr lang="en-US" sz="1200" dirty="0">
                <a:latin typeface="Arial"/>
                <a:cs typeface="Arial"/>
                <a:hlinkClick r:id="rId8"/>
              </a:rPr>
              <a:t>https://www.kdnuggets.com/2019/09/overview-topics-extraction-python-latent-dirichlet-allocation.html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1426257201"/>
      </p:ext>
    </p:extLst>
  </p:cSld>
  <p:clrMapOvr>
    <a:masterClrMapping/>
  </p:clrMapOvr>
  <p:transition spd="slow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77CF98-7E15-4A55-A946-A72CEBAF2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8B2CF2-EADD-4159-98CA-B4C32D385D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6663" y="1964779"/>
            <a:ext cx="4605724" cy="1718501"/>
          </a:xfrm>
          <a:prstGeom prst="rect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34C94D0-47E8-439D-A4D4-F7AB468B59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9710" y="4366146"/>
            <a:ext cx="4536622" cy="1768413"/>
          </a:xfrm>
          <a:prstGeom prst="rect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51D2879-248C-407D-8ACB-3965636F475A}"/>
              </a:ext>
            </a:extLst>
          </p:cNvPr>
          <p:cNvSpPr txBox="1"/>
          <p:nvPr/>
        </p:nvSpPr>
        <p:spPr>
          <a:xfrm>
            <a:off x="-17298" y="4492753"/>
            <a:ext cx="45720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>
                <a:latin typeface="Calibri" panose="020F0502020204030204" pitchFamily="34" charset="0"/>
                <a:ea typeface="Yu Mincho" panose="02020400000000000000" pitchFamily="18" charset="-128"/>
              </a:rPr>
              <a:t>Starting with</a:t>
            </a:r>
            <a:r>
              <a:rPr lang="en-US" sz="1800" b="1">
                <a:effectLst/>
                <a:latin typeface="Calibri" panose="020F050202020403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 </a:t>
            </a:r>
            <a:r>
              <a:rPr lang="en-US" b="1">
                <a:solidFill>
                  <a:srgbClr val="0000FF"/>
                </a:solidFill>
                <a:latin typeface="Calibri" panose="020F0502020204030204" pitchFamily="34" charset="0"/>
                <a:ea typeface="Yu Mincho" panose="02020400000000000000" pitchFamily="18" charset="-128"/>
              </a:rPr>
              <a:t>8</a:t>
            </a:r>
            <a:r>
              <a:rPr lang="en-US" sz="1800" b="1">
                <a:effectLst/>
                <a:latin typeface="Calibri" panose="020F050202020403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 dominant topics, the model provides </a:t>
            </a:r>
            <a:r>
              <a:rPr lang="en-US" sz="1800" b="1">
                <a:solidFill>
                  <a:srgbClr val="0000FF"/>
                </a:solidFill>
                <a:effectLst/>
                <a:latin typeface="Calibri" panose="020F050202020403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10</a:t>
            </a:r>
            <a:r>
              <a:rPr lang="en-US" sz="1800" b="1">
                <a:effectLst/>
                <a:latin typeface="Calibri" panose="020F050202020403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 collections of keywords that occur together as topics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1800" b="1">
              <a:effectLst/>
              <a:latin typeface="Calibri" panose="020F0502020204030204" pitchFamily="34" charset="0"/>
              <a:ea typeface="Yu Mincho" panose="02020400000000000000" pitchFamily="18" charset="-128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>
                <a:latin typeface="Calibri" panose="020F0502020204030204" pitchFamily="34" charset="0"/>
                <a:ea typeface="Yu Mincho" panose="02020400000000000000" pitchFamily="18" charset="-128"/>
              </a:rPr>
              <a:t>E</a:t>
            </a:r>
            <a:r>
              <a:rPr lang="en-US" sz="1800" b="1">
                <a:effectLst/>
                <a:latin typeface="Calibri" panose="020F050202020403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ach keyword has its own weightage in that collection </a:t>
            </a:r>
            <a:endParaRPr lang="en-US" b="1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3014F36-FFC9-4FB4-ACB0-B97DC76ACA79}"/>
              </a:ext>
            </a:extLst>
          </p:cNvPr>
          <p:cNvSpPr txBox="1"/>
          <p:nvPr/>
        </p:nvSpPr>
        <p:spPr>
          <a:xfrm>
            <a:off x="91613" y="2205952"/>
            <a:ext cx="396839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800" b="1">
                <a:solidFill>
                  <a:srgbClr val="000000"/>
                </a:solidFill>
                <a:effectLst/>
                <a:latin typeface="Calibri" panose="020F050202020403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Input - number of topics, </a:t>
            </a:r>
            <a:r>
              <a:rPr lang="en-US" b="1">
                <a:solidFill>
                  <a:srgbClr val="000000"/>
                </a:solidFill>
                <a:latin typeface="Calibri" panose="020F0502020204030204" pitchFamily="34" charset="0"/>
                <a:ea typeface="Yu Mincho" panose="02020400000000000000" pitchFamily="18" charset="-128"/>
              </a:rPr>
              <a:t>dictionary and corpus.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1800">
              <a:solidFill>
                <a:srgbClr val="000000"/>
              </a:solidFill>
              <a:effectLst/>
              <a:latin typeface="Calibri" panose="020F0502020204030204" pitchFamily="34" charset="0"/>
              <a:ea typeface="Yu Mincho" panose="02020400000000000000" pitchFamily="18" charset="-128"/>
              <a:cs typeface="Arial" panose="020B0604020202020204" pitchFamily="34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DF8C6641-2DFB-46DB-871C-B88AE68754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8317" y="-23561"/>
            <a:ext cx="9160633" cy="1718502"/>
          </a:xfrm>
          <a:prstGeom prst="rect">
            <a:avLst/>
          </a:prstGeom>
        </p:spPr>
      </p:pic>
      <p:pic>
        <p:nvPicPr>
          <p:cNvPr id="20" name="Picture 19" descr="Logo, company name&#10;&#10;Description automatically generated">
            <a:extLst>
              <a:ext uri="{FF2B5EF4-FFF2-40B4-BE49-F238E27FC236}">
                <a16:creationId xmlns:a16="http://schemas.microsoft.com/office/drawing/2014/main" id="{A8BB5CD1-C5DC-4CF9-98CC-B3BC4E01C0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40" y="22382"/>
            <a:ext cx="1116013" cy="1152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F1B78A92-7FE4-4915-A9C0-7A88ADDF8760}"/>
              </a:ext>
            </a:extLst>
          </p:cNvPr>
          <p:cNvSpPr/>
          <p:nvPr/>
        </p:nvSpPr>
        <p:spPr>
          <a:xfrm rot="10800000" flipH="1" flipV="1">
            <a:off x="32041" y="1445805"/>
            <a:ext cx="2471078" cy="520032"/>
          </a:xfrm>
          <a:prstGeom prst="rect">
            <a:avLst/>
          </a:prstGeom>
          <a:gradFill flip="none" rotWithShape="1">
            <a:gsLst>
              <a:gs pos="0">
                <a:srgbClr val="F05142">
                  <a:alpha val="69000"/>
                </a:srgbClr>
              </a:gs>
              <a:gs pos="100000">
                <a:srgbClr val="F05142">
                  <a:lumMod val="50000"/>
                </a:srgbClr>
              </a:gs>
            </a:gsLst>
            <a:lin ang="10800000" scaled="1"/>
            <a:tileRect/>
          </a:gra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63500"/>
          </a:effectLst>
        </p:spPr>
        <p:txBody>
          <a:bodyPr rtlCol="0" anchor="ctr"/>
          <a:lstStyle/>
          <a:p>
            <a:pPr algn="ctr" defTabSz="91424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i="1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+mj-cs"/>
              </a:rPr>
              <a:t>Build LDA Model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4671FE0-3A64-4F6C-B59A-06E6BC922678}"/>
              </a:ext>
            </a:extLst>
          </p:cNvPr>
          <p:cNvSpPr/>
          <p:nvPr/>
        </p:nvSpPr>
        <p:spPr>
          <a:xfrm rot="10800000" flipH="1" flipV="1">
            <a:off x="86871" y="3826765"/>
            <a:ext cx="4832496" cy="494256"/>
          </a:xfrm>
          <a:prstGeom prst="rect">
            <a:avLst/>
          </a:prstGeom>
          <a:gradFill flip="none" rotWithShape="1">
            <a:gsLst>
              <a:gs pos="0">
                <a:srgbClr val="F05142">
                  <a:alpha val="69000"/>
                </a:srgbClr>
              </a:gs>
              <a:gs pos="100000">
                <a:srgbClr val="F05142">
                  <a:lumMod val="50000"/>
                </a:srgbClr>
              </a:gs>
            </a:gsLst>
            <a:lin ang="10800000" scaled="1"/>
            <a:tileRect/>
          </a:gra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63500"/>
          </a:effectLst>
        </p:spPr>
        <p:txBody>
          <a:bodyPr rtlCol="0" anchor="ctr"/>
          <a:lstStyle/>
          <a:p>
            <a:r>
              <a:rPr lang="en-US" sz="2000" b="1" i="1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+mj-cs"/>
              </a:rPr>
              <a:t>Identifying dominant topics using the model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65B2708-DD84-4767-BE62-9039787F830B}"/>
              </a:ext>
            </a:extLst>
          </p:cNvPr>
          <p:cNvSpPr txBox="1"/>
          <p:nvPr/>
        </p:nvSpPr>
        <p:spPr>
          <a:xfrm>
            <a:off x="3290777" y="439712"/>
            <a:ext cx="462516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>
                <a:latin typeface="Algerian"/>
                <a:ea typeface="+mj-ea"/>
                <a:cs typeface="Arial"/>
              </a:rPr>
              <a:t>Model Build</a:t>
            </a:r>
          </a:p>
        </p:txBody>
      </p:sp>
      <p:pic>
        <p:nvPicPr>
          <p:cNvPr id="22" name="Picture 19">
            <a:extLst>
              <a:ext uri="{FF2B5EF4-FFF2-40B4-BE49-F238E27FC236}">
                <a16:creationId xmlns:a16="http://schemas.microsoft.com/office/drawing/2014/main" id="{69B4257E-2159-41D7-A7D2-CE75602FD8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38" y="6605398"/>
            <a:ext cx="806450" cy="2526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8C8BB9EB-13DD-44C5-91C0-2C1D003DF02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V="1">
            <a:off x="9001" y="6418288"/>
            <a:ext cx="9143315" cy="463186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A9123A3A-6DB3-4740-9523-27A43B63545F}"/>
              </a:ext>
            </a:extLst>
          </p:cNvPr>
          <p:cNvSpPr txBox="1"/>
          <p:nvPr/>
        </p:nvSpPr>
        <p:spPr>
          <a:xfrm>
            <a:off x="4141907" y="6478604"/>
            <a:ext cx="53322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AA440185-7062-4DBD-A9EB-24A073F27C7A}" type="slidenum">
              <a:rPr lang="es-ES" altLang="en-US" b="1" smtClean="0">
                <a:solidFill>
                  <a:schemeClr val="tx1"/>
                </a:solidFill>
              </a:rPr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618246"/>
      </p:ext>
    </p:extLst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3D21FDDE-47A0-4746-B0D1-C102D83189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26475"/>
            <a:ext cx="9160633" cy="1718502"/>
          </a:xfrm>
          <a:prstGeom prst="rect">
            <a:avLst/>
          </a:prstGeom>
        </p:spPr>
      </p:pic>
      <p:pic>
        <p:nvPicPr>
          <p:cNvPr id="19" name="Picture 18" descr="Logo, company name&#10;&#10;Description automatically generated">
            <a:extLst>
              <a:ext uri="{FF2B5EF4-FFF2-40B4-BE49-F238E27FC236}">
                <a16:creationId xmlns:a16="http://schemas.microsoft.com/office/drawing/2014/main" id="{C02727B5-D2E0-4243-BFF6-E159E4D9AE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63" y="89119"/>
            <a:ext cx="1116013" cy="1152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Title 1">
            <a:extLst>
              <a:ext uri="{FF2B5EF4-FFF2-40B4-BE49-F238E27FC236}">
                <a16:creationId xmlns:a16="http://schemas.microsoft.com/office/drawing/2014/main" id="{A4BC54E8-8AC3-40F1-9076-56AB4DF7E189}"/>
              </a:ext>
            </a:extLst>
          </p:cNvPr>
          <p:cNvSpPr txBox="1">
            <a:spLocks/>
          </p:cNvSpPr>
          <p:nvPr/>
        </p:nvSpPr>
        <p:spPr bwMode="auto">
          <a:xfrm>
            <a:off x="437063" y="504423"/>
            <a:ext cx="8446800" cy="9358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en-US" sz="3200">
                <a:solidFill>
                  <a:schemeClr val="tx1"/>
                </a:solidFill>
                <a:latin typeface="Algerian" panose="04020705040A02060702" pitchFamily="82" charset="0"/>
                <a:cs typeface="Arial" panose="020B0604020202020204" pitchFamily="34" charset="0"/>
              </a:rPr>
              <a:t>Model Measure Metrics</a:t>
            </a:r>
            <a:endParaRPr lang="en-US" sz="3200" b="1" i="0">
              <a:effectLst/>
              <a:latin typeface="-apple-system"/>
            </a:endParaRPr>
          </a:p>
          <a:p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47EE1F2-9169-43D2-A814-693A37C8CFF8}"/>
              </a:ext>
            </a:extLst>
          </p:cNvPr>
          <p:cNvSpPr/>
          <p:nvPr/>
        </p:nvSpPr>
        <p:spPr>
          <a:xfrm rot="10800000" flipH="1" flipV="1">
            <a:off x="206600" y="2256156"/>
            <a:ext cx="2603691" cy="520032"/>
          </a:xfrm>
          <a:prstGeom prst="rect">
            <a:avLst/>
          </a:prstGeom>
          <a:gradFill flip="none" rotWithShape="1">
            <a:gsLst>
              <a:gs pos="0">
                <a:srgbClr val="F05142">
                  <a:alpha val="69000"/>
                </a:srgbClr>
              </a:gs>
              <a:gs pos="100000">
                <a:srgbClr val="F05142">
                  <a:lumMod val="50000"/>
                </a:srgbClr>
              </a:gs>
            </a:gsLst>
            <a:lin ang="10800000" scaled="1"/>
            <a:tileRect/>
          </a:gra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63500"/>
          </a:effectLst>
        </p:spPr>
        <p:txBody>
          <a:bodyPr rtlCol="0" anchor="ctr"/>
          <a:lstStyle/>
          <a:p>
            <a:pPr algn="ctr" defTabSz="91424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i="0">
                <a:solidFill>
                  <a:schemeClr val="bg1"/>
                </a:solidFill>
                <a:effectLst/>
                <a:latin typeface="-apple-system"/>
              </a:rPr>
              <a:t>Coherence/Perplexity</a:t>
            </a:r>
            <a:endParaRPr lang="en-US" sz="2000" b="1" i="1">
              <a:solidFill>
                <a:schemeClr val="bg1"/>
              </a:solidFill>
              <a:latin typeface="Calibri" panose="020F0502020204030204" pitchFamily="34" charset="0"/>
              <a:ea typeface="+mj-ea"/>
              <a:cs typeface="+mj-cs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EFA77CCD-1DDC-4A18-959D-1A8B453D96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95185" y="1068963"/>
            <a:ext cx="2138014" cy="162882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2D27AE63-C2C9-4676-97A1-2D33D3541CB2}"/>
              </a:ext>
            </a:extLst>
          </p:cNvPr>
          <p:cNvSpPr txBox="1"/>
          <p:nvPr/>
        </p:nvSpPr>
        <p:spPr>
          <a:xfrm>
            <a:off x="2608722" y="1513206"/>
            <a:ext cx="202447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i="1">
                <a:latin typeface="Calibri" panose="020F0502020204030204" pitchFamily="34" charset="0"/>
                <a:ea typeface="Yu Mincho" panose="02020400000000000000" pitchFamily="18" charset="-128"/>
              </a:rPr>
              <a:t>S</a:t>
            </a:r>
            <a:r>
              <a:rPr lang="en-US" sz="1800" b="1" i="1">
                <a:effectLst/>
                <a:latin typeface="Calibri" panose="020F050202020403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hows how good the model is </a:t>
            </a:r>
            <a:endParaRPr lang="en-US" b="1" i="1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4EB8D5-DA1F-4ACB-9E9D-EB078F9AED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527905" y="2891029"/>
            <a:ext cx="5734832" cy="357769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6F9B0F9-7579-4146-9E65-DDC93AB5286E}"/>
              </a:ext>
            </a:extLst>
          </p:cNvPr>
          <p:cNvSpPr txBox="1"/>
          <p:nvPr/>
        </p:nvSpPr>
        <p:spPr>
          <a:xfrm>
            <a:off x="5574190" y="2135978"/>
            <a:ext cx="3374571" cy="203132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rgbClr val="FFC000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b="1" i="0">
                <a:solidFill>
                  <a:srgbClr val="5F6368"/>
                </a:solidFill>
                <a:effectLst/>
                <a:latin typeface="Roboto" panose="02000000000000000000" pitchFamily="2" charset="0"/>
              </a:rPr>
              <a:t>Topic </a:t>
            </a:r>
            <a:r>
              <a:rPr lang="en-US" b="1">
                <a:solidFill>
                  <a:srgbClr val="5F6368"/>
                </a:solidFill>
                <a:latin typeface="Roboto" panose="02000000000000000000" pitchFamily="2" charset="0"/>
              </a:rPr>
              <a:t>Coherence measures the score of a single topic by measuring the degree of semantic similarity between high-scoring words in the topic. </a:t>
            </a:r>
            <a:r>
              <a:rPr lang="en-US" b="1" i="1">
                <a:solidFill>
                  <a:srgbClr val="0033CC"/>
                </a:solidFill>
                <a:latin typeface="Roboto" panose="02000000000000000000" pitchFamily="2" charset="0"/>
              </a:rPr>
              <a:t>“Higher values” </a:t>
            </a:r>
            <a:r>
              <a:rPr lang="en-US" b="1">
                <a:solidFill>
                  <a:srgbClr val="5F6368"/>
                </a:solidFill>
                <a:latin typeface="Roboto" panose="02000000000000000000" pitchFamily="2" charset="0"/>
              </a:rPr>
              <a:t>of </a:t>
            </a:r>
            <a:r>
              <a:rPr lang="en-US" b="1" i="1">
                <a:solidFill>
                  <a:srgbClr val="FF0000"/>
                </a:solidFill>
                <a:latin typeface="Roboto" panose="02000000000000000000" pitchFamily="2" charset="0"/>
              </a:rPr>
              <a:t>coherence</a:t>
            </a:r>
            <a:r>
              <a:rPr lang="en-US" b="1">
                <a:solidFill>
                  <a:srgbClr val="5F6368"/>
                </a:solidFill>
                <a:latin typeface="Roboto" panose="02000000000000000000" pitchFamily="2" charset="0"/>
              </a:rPr>
              <a:t> are needed   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5C79592-2B60-466C-B9D2-F546C1A6493F}"/>
              </a:ext>
            </a:extLst>
          </p:cNvPr>
          <p:cNvSpPr txBox="1"/>
          <p:nvPr/>
        </p:nvSpPr>
        <p:spPr>
          <a:xfrm rot="10800000" flipV="1">
            <a:off x="5690683" y="5093060"/>
            <a:ext cx="3193180" cy="120032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rgbClr val="FFC000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rgbClr val="5F6368"/>
                </a:solidFill>
                <a:latin typeface="Roboto" panose="02000000000000000000" pitchFamily="2" charset="0"/>
              </a:rPr>
              <a:t>Measures how well a probability model predicts a sample. </a:t>
            </a:r>
            <a:r>
              <a:rPr lang="en-US" b="1" i="1" dirty="0">
                <a:solidFill>
                  <a:srgbClr val="0033CC"/>
                </a:solidFill>
                <a:latin typeface="Roboto" panose="02000000000000000000" pitchFamily="2" charset="0"/>
              </a:rPr>
              <a:t>”Lower values” </a:t>
            </a:r>
            <a:r>
              <a:rPr lang="en-US" b="1" dirty="0">
                <a:solidFill>
                  <a:srgbClr val="5F6368"/>
                </a:solidFill>
                <a:latin typeface="Roboto" panose="02000000000000000000" pitchFamily="2" charset="0"/>
              </a:rPr>
              <a:t>of </a:t>
            </a:r>
            <a:r>
              <a:rPr lang="en-US" b="1" i="1" dirty="0">
                <a:solidFill>
                  <a:srgbClr val="FF0000"/>
                </a:solidFill>
                <a:latin typeface="Roboto" panose="02000000000000000000" pitchFamily="2" charset="0"/>
              </a:rPr>
              <a:t>perplexity</a:t>
            </a:r>
            <a:r>
              <a:rPr lang="en-US" b="1" dirty="0">
                <a:solidFill>
                  <a:srgbClr val="5F6368"/>
                </a:solidFill>
                <a:latin typeface="Roboto" panose="02000000000000000000" pitchFamily="2" charset="0"/>
              </a:rPr>
              <a:t> are needed    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AAFD8C8-9050-4237-B679-FEFF0847A952}"/>
              </a:ext>
            </a:extLst>
          </p:cNvPr>
          <p:cNvSpPr/>
          <p:nvPr/>
        </p:nvSpPr>
        <p:spPr>
          <a:xfrm rot="10800000" flipH="1" flipV="1">
            <a:off x="6132945" y="1328460"/>
            <a:ext cx="2228458" cy="482353"/>
          </a:xfrm>
          <a:prstGeom prst="rect">
            <a:avLst/>
          </a:prstGeom>
          <a:solidFill>
            <a:schemeClr val="accent3"/>
          </a:soli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63500"/>
          </a:effectLst>
        </p:spPr>
        <p:txBody>
          <a:bodyPr rtlCol="0" anchor="ctr"/>
          <a:lstStyle/>
          <a:p>
            <a:pPr algn="ctr" defTabSz="91424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i="0">
                <a:solidFill>
                  <a:srgbClr val="D16B11"/>
                </a:solidFill>
                <a:effectLst/>
                <a:latin typeface="-apple-system"/>
              </a:rPr>
              <a:t>Coherence</a:t>
            </a:r>
            <a:endParaRPr lang="en-US" sz="2000" b="1" i="1">
              <a:solidFill>
                <a:srgbClr val="D16B11"/>
              </a:solidFill>
              <a:latin typeface="Calibri" panose="020F0502020204030204" pitchFamily="34" charset="0"/>
              <a:ea typeface="+mj-ea"/>
              <a:cs typeface="+mj-cs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5D75B7D-1952-42C9-B383-BF3F684D27CC}"/>
              </a:ext>
            </a:extLst>
          </p:cNvPr>
          <p:cNvSpPr/>
          <p:nvPr/>
        </p:nvSpPr>
        <p:spPr>
          <a:xfrm rot="10800000" flipH="1" flipV="1">
            <a:off x="6271904" y="4492468"/>
            <a:ext cx="1950539" cy="520032"/>
          </a:xfrm>
          <a:prstGeom prst="rect">
            <a:avLst/>
          </a:prstGeom>
          <a:solidFill>
            <a:schemeClr val="accent3"/>
          </a:soli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63500"/>
          </a:effectLst>
        </p:spPr>
        <p:txBody>
          <a:bodyPr rtlCol="0" anchor="ctr"/>
          <a:lstStyle/>
          <a:p>
            <a:pPr algn="ctr" defTabSz="91424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i="0">
                <a:solidFill>
                  <a:srgbClr val="D16B11"/>
                </a:solidFill>
                <a:effectLst/>
                <a:latin typeface="-apple-system"/>
              </a:rPr>
              <a:t>Perplexity</a:t>
            </a:r>
            <a:endParaRPr lang="en-US" sz="2000" b="1" i="1">
              <a:solidFill>
                <a:srgbClr val="D16B11"/>
              </a:solidFill>
              <a:latin typeface="Calibri" panose="020F0502020204030204" pitchFamily="34" charset="0"/>
              <a:ea typeface="+mj-ea"/>
              <a:cs typeface="+mj-cs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B50C124-B7AD-415F-B14F-51BA83FF97C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V="1">
            <a:off x="0" y="6373949"/>
            <a:ext cx="9143315" cy="519604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EA50B3F1-9266-4F7E-965A-55B88DB6C42F}"/>
              </a:ext>
            </a:extLst>
          </p:cNvPr>
          <p:cNvSpPr txBox="1"/>
          <p:nvPr/>
        </p:nvSpPr>
        <p:spPr>
          <a:xfrm>
            <a:off x="4509007" y="6466091"/>
            <a:ext cx="53322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AA440185-7062-4DBD-A9EB-24A073F27C7A}" type="slidenum">
              <a:rPr lang="es-ES" altLang="en-US" b="1" smtClean="0">
                <a:solidFill>
                  <a:schemeClr val="tx1"/>
                </a:solidFill>
              </a:rPr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3086709"/>
      </p:ext>
    </p:extLst>
  </p:cSld>
  <p:clrMapOvr>
    <a:masterClrMapping/>
  </p:clrMapOvr>
  <p:transition spd="slow">
    <p:push dir="u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816BBCB4-E359-4618-8F46-63A8F105B5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V="1">
            <a:off x="-11949" y="6527909"/>
            <a:ext cx="9143315" cy="33009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36B0242-6A5F-4403-B90E-5E13FD4EEDCF}"/>
              </a:ext>
            </a:extLst>
          </p:cNvPr>
          <p:cNvSpPr txBox="1"/>
          <p:nvPr/>
        </p:nvSpPr>
        <p:spPr>
          <a:xfrm>
            <a:off x="4221773" y="6527909"/>
            <a:ext cx="533222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AA440185-7062-4DBD-A9EB-24A073F27C7A}" type="slidenum">
              <a:rPr lang="es-ES" altLang="en-US" sz="1600" b="1" smtClean="0">
                <a:solidFill>
                  <a:schemeClr val="tx1"/>
                </a:solidFill>
              </a:rPr>
              <a:pPr/>
              <a:t>28</a:t>
            </a:fld>
            <a:endParaRPr lang="en-US" sz="16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C4311E2-40C9-4A96-B0AD-3728514825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63743"/>
            <a:ext cx="9160633" cy="1718502"/>
          </a:xfrm>
          <a:prstGeom prst="rect">
            <a:avLst/>
          </a:prstGeom>
        </p:spPr>
      </p:pic>
      <p:pic>
        <p:nvPicPr>
          <p:cNvPr id="18" name="Picture 17" descr="Logo, company name&#10;&#10;Description automatically generated">
            <a:extLst>
              <a:ext uri="{FF2B5EF4-FFF2-40B4-BE49-F238E27FC236}">
                <a16:creationId xmlns:a16="http://schemas.microsoft.com/office/drawing/2014/main" id="{722BEACC-FD02-4BE0-BDE4-22BEA900A4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0" y="-63743"/>
            <a:ext cx="1116013" cy="1152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Title 13">
            <a:extLst>
              <a:ext uri="{FF2B5EF4-FFF2-40B4-BE49-F238E27FC236}">
                <a16:creationId xmlns:a16="http://schemas.microsoft.com/office/drawing/2014/main" id="{C2573436-2701-4028-BBBE-76D15E9933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3648" y="589428"/>
            <a:ext cx="3168352" cy="710386"/>
          </a:xfrm>
        </p:spPr>
        <p:txBody>
          <a:bodyPr/>
          <a:lstStyle/>
          <a:p>
            <a:br>
              <a:rPr lang="en-US"/>
            </a:br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5B1DDA8-A952-40BB-A90F-03C737C92D46}"/>
              </a:ext>
            </a:extLst>
          </p:cNvPr>
          <p:cNvSpPr/>
          <p:nvPr/>
        </p:nvSpPr>
        <p:spPr>
          <a:xfrm rot="10800000" flipH="1" flipV="1">
            <a:off x="163438" y="1046542"/>
            <a:ext cx="8612377" cy="710385"/>
          </a:xfrm>
          <a:prstGeom prst="rect">
            <a:avLst/>
          </a:prstGeom>
          <a:gradFill flip="none" rotWithShape="1">
            <a:gsLst>
              <a:gs pos="0">
                <a:srgbClr val="F05142">
                  <a:alpha val="69000"/>
                </a:srgbClr>
              </a:gs>
              <a:gs pos="100000">
                <a:srgbClr val="F05142">
                  <a:lumMod val="50000"/>
                </a:srgbClr>
              </a:gs>
            </a:gsLst>
            <a:lin ang="10800000" scaled="1"/>
            <a:tileRect/>
          </a:gra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14300"/>
          </a:effectLst>
        </p:spPr>
        <p:txBody>
          <a:bodyPr lIns="91440" tIns="45720" rIns="91440" bIns="45720" rtlCol="0" anchor="ctr"/>
          <a:lstStyle/>
          <a:p>
            <a:pPr algn="ctr" defTabSz="91424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i="1">
                <a:solidFill>
                  <a:schemeClr val="bg1"/>
                </a:solidFill>
                <a:latin typeface="Calibri"/>
                <a:ea typeface="Yu Mincho"/>
                <a:cs typeface="Arial"/>
              </a:rPr>
              <a:t>Intertopic</a:t>
            </a:r>
            <a:r>
              <a:rPr lang="en-US" sz="2000" b="1" i="1">
                <a:solidFill>
                  <a:schemeClr val="bg1"/>
                </a:solidFill>
                <a:effectLst/>
                <a:latin typeface="Calibri"/>
                <a:ea typeface="Yu Mincho"/>
                <a:cs typeface="Arial"/>
              </a:rPr>
              <a:t> Distance Map Showing </a:t>
            </a:r>
            <a:r>
              <a:rPr lang="en-US" sz="2000" b="1" i="1">
                <a:solidFill>
                  <a:schemeClr val="bg1"/>
                </a:solidFill>
                <a:latin typeface="Calibri"/>
                <a:ea typeface="Yu Mincho"/>
                <a:cs typeface="Arial"/>
              </a:rPr>
              <a:t>T</a:t>
            </a:r>
            <a:r>
              <a:rPr lang="en-US" sz="2000" b="1" i="1">
                <a:solidFill>
                  <a:schemeClr val="bg1"/>
                </a:solidFill>
                <a:effectLst/>
                <a:latin typeface="Calibri"/>
                <a:ea typeface="Yu Mincho"/>
                <a:cs typeface="Arial"/>
              </a:rPr>
              <a:t>opic </a:t>
            </a:r>
            <a:r>
              <a:rPr lang="en-US" sz="2000" b="1" i="1">
                <a:solidFill>
                  <a:schemeClr val="bg1"/>
                </a:solidFill>
                <a:latin typeface="Calibri"/>
                <a:ea typeface="Yu Mincho"/>
                <a:cs typeface="Arial"/>
              </a:rPr>
              <a:t>C</a:t>
            </a:r>
            <a:r>
              <a:rPr lang="en-US" sz="2000" b="1" i="1">
                <a:solidFill>
                  <a:schemeClr val="bg1"/>
                </a:solidFill>
                <a:effectLst/>
                <a:latin typeface="Calibri"/>
                <a:ea typeface="Yu Mincho"/>
                <a:cs typeface="Arial"/>
              </a:rPr>
              <a:t>lusters </a:t>
            </a:r>
            <a:r>
              <a:rPr lang="en-US" sz="2000" b="1" i="1">
                <a:solidFill>
                  <a:schemeClr val="bg1"/>
                </a:solidFill>
                <a:latin typeface="Calibri"/>
                <a:ea typeface="Yu Mincho"/>
                <a:cs typeface="Arial"/>
              </a:rPr>
              <a:t>W</a:t>
            </a:r>
            <a:r>
              <a:rPr lang="en-US" sz="2000" b="1" i="1">
                <a:solidFill>
                  <a:schemeClr val="bg1"/>
                </a:solidFill>
                <a:effectLst/>
                <a:latin typeface="Calibri"/>
                <a:ea typeface="Yu Mincho"/>
                <a:cs typeface="Arial"/>
              </a:rPr>
              <a:t>ith </a:t>
            </a:r>
            <a:r>
              <a:rPr lang="en-US" sz="2000" b="1" i="1">
                <a:solidFill>
                  <a:schemeClr val="bg1"/>
                </a:solidFill>
                <a:latin typeface="Calibri"/>
                <a:ea typeface="Yu Mincho"/>
                <a:cs typeface="Arial"/>
              </a:rPr>
              <a:t>C</a:t>
            </a:r>
            <a:r>
              <a:rPr lang="en-US" sz="2000" b="1" i="1">
                <a:solidFill>
                  <a:schemeClr val="bg1"/>
                </a:solidFill>
                <a:effectLst/>
                <a:latin typeface="Calibri"/>
                <a:ea typeface="Yu Mincho"/>
                <a:cs typeface="Arial"/>
              </a:rPr>
              <a:t>orresponding </a:t>
            </a:r>
            <a:r>
              <a:rPr lang="en-US" sz="2000" b="1" i="1">
                <a:solidFill>
                  <a:schemeClr val="bg1"/>
                </a:solidFill>
                <a:latin typeface="Calibri"/>
                <a:ea typeface="Yu Mincho"/>
                <a:cs typeface="Arial"/>
              </a:rPr>
              <a:t>K</a:t>
            </a:r>
            <a:r>
              <a:rPr lang="en-US" sz="2000" b="1" i="1">
                <a:solidFill>
                  <a:schemeClr val="bg1"/>
                </a:solidFill>
                <a:effectLst/>
                <a:latin typeface="Calibri"/>
                <a:ea typeface="Yu Mincho"/>
                <a:cs typeface="Arial"/>
              </a:rPr>
              <a:t>eywords</a:t>
            </a:r>
            <a:endParaRPr lang="en-US" sz="2000" b="1" i="1">
              <a:solidFill>
                <a:schemeClr val="bg1"/>
              </a:solidFill>
              <a:latin typeface="Calibri"/>
              <a:ea typeface="Yu Mincho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6B856F2-756A-486F-9667-E43864CA96F3}"/>
              </a:ext>
            </a:extLst>
          </p:cNvPr>
          <p:cNvSpPr txBox="1"/>
          <p:nvPr/>
        </p:nvSpPr>
        <p:spPr>
          <a:xfrm>
            <a:off x="2252093" y="329361"/>
            <a:ext cx="463579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>
                <a:latin typeface="Algerian" panose="04020705040A02060702" pitchFamily="82" charset="0"/>
              </a:rPr>
              <a:t>Visualization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B198C3-CD81-4DB6-B0F1-04F7C6D058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5890" y="2047864"/>
            <a:ext cx="3503738" cy="39646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5B51DEB-4E1B-4CC2-806A-8DA287103F2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5216" y="1903864"/>
            <a:ext cx="8808981" cy="4580868"/>
          </a:xfrm>
          <a:prstGeom prst="rect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204D29B7-2EEB-42DF-BD4A-0F9D48B78895}"/>
              </a:ext>
            </a:extLst>
          </p:cNvPr>
          <p:cNvSpPr/>
          <p:nvPr/>
        </p:nvSpPr>
        <p:spPr>
          <a:xfrm rot="10800000" flipH="1" flipV="1">
            <a:off x="-236140" y="1758264"/>
            <a:ext cx="5506353" cy="58161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14300"/>
          </a:effectLst>
        </p:spPr>
        <p:txBody>
          <a:bodyPr lIns="91440" tIns="45720" rIns="91440" bIns="45720" rtlCol="0" anchor="ctr"/>
          <a:lstStyle/>
          <a:p>
            <a:pPr algn="ctr" defTabSz="91424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b="1" i="1">
                <a:solidFill>
                  <a:schemeClr val="tx1">
                    <a:lumMod val="95000"/>
                    <a:lumOff val="5000"/>
                  </a:schemeClr>
                </a:solidFill>
                <a:latin typeface="Calibri"/>
                <a:ea typeface="Yu Mincho"/>
                <a:cs typeface="Arial"/>
              </a:rPr>
              <a:t>Intertopic Distance Map(via multidimensional scaling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A673C68-D9DC-4E72-BB9F-B415DE302758}"/>
              </a:ext>
            </a:extLst>
          </p:cNvPr>
          <p:cNvSpPr/>
          <p:nvPr/>
        </p:nvSpPr>
        <p:spPr>
          <a:xfrm rot="10800000" flipH="1" flipV="1">
            <a:off x="4268518" y="1769477"/>
            <a:ext cx="5506353" cy="58161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14300"/>
          </a:effectLst>
        </p:spPr>
        <p:txBody>
          <a:bodyPr lIns="91440" tIns="45720" rIns="91440" bIns="45720" rtlCol="0" anchor="ctr"/>
          <a:lstStyle/>
          <a:p>
            <a:pPr algn="ctr" defTabSz="91424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b="1" i="1">
                <a:solidFill>
                  <a:schemeClr val="tx1">
                    <a:lumMod val="95000"/>
                    <a:lumOff val="5000"/>
                  </a:schemeClr>
                </a:solidFill>
                <a:latin typeface="Calibri"/>
                <a:ea typeface="Yu Mincho"/>
                <a:cs typeface="Arial"/>
              </a:rPr>
              <a:t>Top 30 Most Relevant Terms for topic 9 </a:t>
            </a:r>
          </a:p>
        </p:txBody>
      </p:sp>
    </p:spTree>
    <p:extLst>
      <p:ext uri="{BB962C8B-B14F-4D97-AF65-F5344CB8AC3E}">
        <p14:creationId xmlns:p14="http://schemas.microsoft.com/office/powerpoint/2010/main" val="2467836869"/>
      </p:ext>
    </p:extLst>
  </p:cSld>
  <p:clrMapOvr>
    <a:masterClrMapping/>
  </p:clrMapOvr>
  <p:transition spd="slow">
    <p:push dir="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>
            <a:alphaModFix amt="99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39CCEFB6-45FA-D408-3741-9A961C7E0B8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9979" r="48866" b="162"/>
          <a:stretch/>
        </p:blipFill>
        <p:spPr>
          <a:xfrm>
            <a:off x="1071513" y="1756701"/>
            <a:ext cx="7000847" cy="4500263"/>
          </a:xfrm>
          <a:prstGeom prst="rect">
            <a:avLst/>
          </a:prstGeom>
          <a:ln w="19050">
            <a:solidFill>
              <a:sysClr val="windowText" lastClr="0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403F383-EE76-42D1-8B8F-B559604A4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4611" y="383164"/>
            <a:ext cx="5256584" cy="936104"/>
          </a:xfrm>
        </p:spPr>
        <p:txBody>
          <a:bodyPr/>
          <a:lstStyle/>
          <a:p>
            <a:r>
              <a:rPr lang="en-US" sz="3200">
                <a:solidFill>
                  <a:schemeClr val="tx1"/>
                </a:solidFill>
                <a:latin typeface="Algerian" panose="04020705040A02060702" pitchFamily="82" charset="0"/>
              </a:rPr>
              <a:t>Model Tuning</a:t>
            </a:r>
            <a:br>
              <a:rPr lang="en-US" sz="3600" b="1"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Yu Gothic Light" panose="020B0300000000000000" pitchFamily="34" charset="-128"/>
                <a:cs typeface="Times New Roman" panose="02020603050405020304" pitchFamily="18" charset="0"/>
              </a:rPr>
            </a:br>
            <a:endParaRPr lang="en-US" sz="360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D956D03-BC36-4CB1-9AF3-7EF3E869E3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V="1">
            <a:off x="685" y="6438700"/>
            <a:ext cx="9143315" cy="43671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947C87A-7B17-456A-8550-665BFAB18267}"/>
              </a:ext>
            </a:extLst>
          </p:cNvPr>
          <p:cNvSpPr txBox="1"/>
          <p:nvPr/>
        </p:nvSpPr>
        <p:spPr>
          <a:xfrm>
            <a:off x="4211960" y="6472623"/>
            <a:ext cx="533222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AA440185-7062-4DBD-A9EB-24A073F27C7A}" type="slidenum">
              <a:rPr lang="es-ES" altLang="en-US" sz="1600" b="1" smtClean="0">
                <a:solidFill>
                  <a:schemeClr val="tx1"/>
                </a:solidFill>
              </a:rPr>
              <a:pPr/>
              <a:t>29</a:t>
            </a:fld>
            <a:endParaRPr lang="en-US" sz="1600"/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D72C2A01-23E5-4384-8EA4-97100A1A58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211"/>
            <a:ext cx="1116013" cy="1152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35CEFD3-544A-9E35-D79F-EC0B0BC06821}"/>
              </a:ext>
            </a:extLst>
          </p:cNvPr>
          <p:cNvSpPr txBox="1"/>
          <p:nvPr/>
        </p:nvSpPr>
        <p:spPr>
          <a:xfrm>
            <a:off x="5751996" y="3598664"/>
            <a:ext cx="1469744" cy="935678"/>
          </a:xfrm>
          <a:prstGeom prst="rect">
            <a:avLst/>
          </a:prstGeom>
          <a:noFill/>
          <a:ln w="5715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107950" dist="12700" dir="5400000" algn="ctr">
              <a:srgbClr val="000000"/>
            </a:outerShdw>
            <a:reflection blurRad="6350" stA="52000" endA="300" endPos="35000" dir="5400000" sy="-100000" algn="bl" rotWithShape="0"/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D452982-8A8B-695B-8762-4D11F5656D31}"/>
              </a:ext>
            </a:extLst>
          </p:cNvPr>
          <p:cNvSpPr txBox="1">
            <a:spLocks/>
          </p:cNvSpPr>
          <p:nvPr/>
        </p:nvSpPr>
        <p:spPr bwMode="auto">
          <a:xfrm>
            <a:off x="3424175" y="1171737"/>
            <a:ext cx="2326399" cy="525732"/>
          </a:xfrm>
          <a:prstGeom prst="rect">
            <a:avLst/>
          </a:prstGeom>
          <a:gradFill flip="none" rotWithShape="1">
            <a:gsLst>
              <a:gs pos="0">
                <a:srgbClr val="F05142">
                  <a:alpha val="69000"/>
                </a:srgbClr>
              </a:gs>
              <a:gs pos="100000">
                <a:srgbClr val="F05142">
                  <a:lumMod val="50000"/>
                </a:srgbClr>
              </a:gs>
            </a:gsLst>
            <a:lin ang="10800000" scaled="1"/>
            <a:tileRect/>
          </a:gra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63500"/>
          </a:effectLst>
        </p:spPr>
        <p:txBody>
          <a:bodyPr rtlCol="0" anchor="ctr"/>
          <a:lstStyle>
            <a:defPPr>
              <a:defRPr lang="es-ES"/>
            </a:defPPr>
            <a:lvl1pPr marL="0" marR="0" lvl="0" indent="0" algn="ctr" defTabSz="914400" latinLnBrk="0">
              <a:lnSpc>
                <a:spcPct val="100000"/>
              </a:lnSpc>
              <a:buClrTx/>
              <a:buSzTx/>
              <a:buFontTx/>
              <a:buNone/>
              <a:tabLst/>
              <a:defRPr kumimoji="0" sz="1600" b="0" i="0" u="none" strike="noStrike" cap="none" spc="0" normalizeH="0" baseline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lgerian" panose="04020705040A02060702" pitchFamily="82" charset="0"/>
                <a:ea typeface="+mj-ea"/>
                <a:cs typeface="+mj-cs"/>
              </a:defRPr>
            </a:lvl1pPr>
            <a:lvl2pPr algn="ctr">
              <a:defRPr sz="4400">
                <a:solidFill>
                  <a:schemeClr val="tx2"/>
                </a:solidFill>
              </a:defRPr>
            </a:lvl2pPr>
            <a:lvl3pPr algn="ctr">
              <a:defRPr sz="4400">
                <a:solidFill>
                  <a:schemeClr val="tx2"/>
                </a:solidFill>
              </a:defRPr>
            </a:lvl3pPr>
            <a:lvl4pPr algn="ctr">
              <a:defRPr sz="4400">
                <a:solidFill>
                  <a:schemeClr val="tx2"/>
                </a:solidFill>
              </a:defRPr>
            </a:lvl4pPr>
            <a:lvl5pPr algn="ctr">
              <a:defRPr sz="4400">
                <a:solidFill>
                  <a:schemeClr val="tx2"/>
                </a:solidFill>
              </a:defRPr>
            </a:lvl5pPr>
            <a:lvl6pPr marL="4572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</a:defRPr>
            </a:lvl6pPr>
            <a:lvl7pPr marL="9144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</a:defRPr>
            </a:lvl7pPr>
            <a:lvl8pPr marL="13716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</a:defRPr>
            </a:lvl8pPr>
            <a:lvl9pPr marL="18288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</a:defRPr>
            </a:lvl9pPr>
          </a:lstStyle>
          <a:p>
            <a:endParaRPr lang="en-US" sz="2000" b="1" i="1">
              <a:solidFill>
                <a:schemeClr val="bg1"/>
              </a:solidFill>
              <a:latin typeface="Calibri" panose="020F0502020204030204" pitchFamily="34" charset="0"/>
            </a:endParaRPr>
          </a:p>
          <a:p>
            <a:r>
              <a:rPr lang="en-US" sz="2000" b="1" i="1">
                <a:solidFill>
                  <a:schemeClr val="bg1"/>
                </a:solidFill>
                <a:latin typeface="Calibri" panose="020F0502020204030204" pitchFamily="34" charset="0"/>
              </a:rPr>
              <a:t>Schematic Flow</a:t>
            </a:r>
            <a:br>
              <a:rPr lang="en-US" sz="2000" b="1" i="1">
                <a:solidFill>
                  <a:schemeClr val="bg1"/>
                </a:solidFill>
                <a:latin typeface="Calibri" panose="020F0502020204030204" pitchFamily="34" charset="0"/>
              </a:rPr>
            </a:br>
            <a:endParaRPr lang="en-US" sz="2000" b="1" i="1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0324446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0" name="Google Shape;750;p16"/>
          <p:cNvGrpSpPr/>
          <p:nvPr/>
        </p:nvGrpSpPr>
        <p:grpSpPr>
          <a:xfrm>
            <a:off x="2190659" y="3815786"/>
            <a:ext cx="4843768" cy="1186765"/>
            <a:chOff x="1354401" y="3222860"/>
            <a:chExt cx="4546885" cy="1186765"/>
          </a:xfrm>
        </p:grpSpPr>
        <p:sp>
          <p:nvSpPr>
            <p:cNvPr id="751" name="Google Shape;751;p16"/>
            <p:cNvSpPr/>
            <p:nvPr/>
          </p:nvSpPr>
          <p:spPr>
            <a:xfrm>
              <a:off x="1372277" y="3712513"/>
              <a:ext cx="4529009" cy="667311"/>
            </a:xfrm>
            <a:custGeom>
              <a:avLst/>
              <a:gdLst/>
              <a:ahLst/>
              <a:cxnLst/>
              <a:rect l="l" t="t" r="r" b="b"/>
              <a:pathLst>
                <a:path w="162914" h="24004" extrusionOk="0">
                  <a:moveTo>
                    <a:pt x="3215" y="1"/>
                  </a:moveTo>
                  <a:cubicBezTo>
                    <a:pt x="1441" y="1"/>
                    <a:pt x="1" y="1441"/>
                    <a:pt x="1" y="3215"/>
                  </a:cubicBezTo>
                  <a:lnTo>
                    <a:pt x="1" y="20789"/>
                  </a:lnTo>
                  <a:cubicBezTo>
                    <a:pt x="1" y="22563"/>
                    <a:pt x="1441" y="24004"/>
                    <a:pt x="3215" y="24004"/>
                  </a:cubicBezTo>
                  <a:lnTo>
                    <a:pt x="159699" y="24004"/>
                  </a:lnTo>
                  <a:cubicBezTo>
                    <a:pt x="161473" y="24004"/>
                    <a:pt x="162914" y="22563"/>
                    <a:pt x="162914" y="20789"/>
                  </a:cubicBezTo>
                  <a:lnTo>
                    <a:pt x="162914" y="3215"/>
                  </a:lnTo>
                  <a:cubicBezTo>
                    <a:pt x="162914" y="1441"/>
                    <a:pt x="161473" y="1"/>
                    <a:pt x="159699" y="1"/>
                  </a:cubicBezTo>
                  <a:close/>
                </a:path>
              </a:pathLst>
            </a:custGeom>
            <a:solidFill>
              <a:srgbClr val="000000">
                <a:alpha val="32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52" name="Google Shape;752;p16"/>
            <p:cNvSpPr/>
            <p:nvPr/>
          </p:nvSpPr>
          <p:spPr>
            <a:xfrm>
              <a:off x="1354401" y="3695838"/>
              <a:ext cx="4529009" cy="667311"/>
            </a:xfrm>
            <a:custGeom>
              <a:avLst/>
              <a:gdLst/>
              <a:ahLst/>
              <a:cxnLst/>
              <a:rect l="l" t="t" r="r" b="b"/>
              <a:pathLst>
                <a:path w="162914" h="24004" extrusionOk="0">
                  <a:moveTo>
                    <a:pt x="3215" y="1"/>
                  </a:moveTo>
                  <a:cubicBezTo>
                    <a:pt x="1441" y="1"/>
                    <a:pt x="1" y="1441"/>
                    <a:pt x="1" y="3215"/>
                  </a:cubicBezTo>
                  <a:lnTo>
                    <a:pt x="1" y="20789"/>
                  </a:lnTo>
                  <a:cubicBezTo>
                    <a:pt x="1" y="22563"/>
                    <a:pt x="1441" y="24004"/>
                    <a:pt x="3215" y="24004"/>
                  </a:cubicBezTo>
                  <a:lnTo>
                    <a:pt x="159699" y="24004"/>
                  </a:lnTo>
                  <a:cubicBezTo>
                    <a:pt x="161473" y="24004"/>
                    <a:pt x="162914" y="22563"/>
                    <a:pt x="162914" y="20789"/>
                  </a:cubicBezTo>
                  <a:lnTo>
                    <a:pt x="162914" y="3215"/>
                  </a:lnTo>
                  <a:cubicBezTo>
                    <a:pt x="162914" y="1441"/>
                    <a:pt x="161473" y="1"/>
                    <a:pt x="1596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57" name="Google Shape;757;p16"/>
            <p:cNvSpPr/>
            <p:nvPr/>
          </p:nvSpPr>
          <p:spPr>
            <a:xfrm>
              <a:off x="1500380" y="3646988"/>
              <a:ext cx="859270" cy="762637"/>
            </a:xfrm>
            <a:custGeom>
              <a:avLst/>
              <a:gdLst/>
              <a:ahLst/>
              <a:cxnLst/>
              <a:rect l="l" t="t" r="r" b="b"/>
              <a:pathLst>
                <a:path w="30909" h="27433" extrusionOk="0">
                  <a:moveTo>
                    <a:pt x="4977" y="0"/>
                  </a:moveTo>
                  <a:lnTo>
                    <a:pt x="0" y="27432"/>
                  </a:lnTo>
                  <a:lnTo>
                    <a:pt x="25932" y="27432"/>
                  </a:lnTo>
                  <a:lnTo>
                    <a:pt x="30909" y="0"/>
                  </a:lnTo>
                  <a:close/>
                </a:path>
              </a:pathLst>
            </a:custGeom>
            <a:solidFill>
              <a:srgbClr val="FF99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</a:pPr>
              <a:r>
                <a:rPr lang="en" sz="4000" kern="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4</a:t>
              </a:r>
              <a:endParaRPr sz="4000" kern="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760" name="Google Shape;760;p16"/>
            <p:cNvSpPr txBox="1"/>
            <p:nvPr/>
          </p:nvSpPr>
          <p:spPr>
            <a:xfrm>
              <a:off x="2496749" y="3222860"/>
              <a:ext cx="32109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</a:pPr>
              <a:r>
                <a:rPr lang="en-US" sz="1600" b="1">
                  <a:solidFill>
                    <a:srgbClr val="000000"/>
                  </a:solidFill>
                  <a:latin typeface="Georgia"/>
                  <a:cs typeface="Calibri"/>
                </a:rPr>
                <a:t>Data Modeling &amp; Evaluating</a:t>
              </a:r>
            </a:p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</a:pPr>
              <a:endParaRPr sz="1700" kern="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761" name="Google Shape;761;p16"/>
          <p:cNvGrpSpPr/>
          <p:nvPr/>
        </p:nvGrpSpPr>
        <p:grpSpPr>
          <a:xfrm>
            <a:off x="2190659" y="3269107"/>
            <a:ext cx="4843767" cy="762304"/>
            <a:chOff x="1354401" y="2676182"/>
            <a:chExt cx="4546885" cy="762304"/>
          </a:xfrm>
        </p:grpSpPr>
        <p:sp>
          <p:nvSpPr>
            <p:cNvPr id="762" name="Google Shape;762;p16"/>
            <p:cNvSpPr/>
            <p:nvPr/>
          </p:nvSpPr>
          <p:spPr>
            <a:xfrm>
              <a:off x="1372277" y="2741707"/>
              <a:ext cx="4529009" cy="666978"/>
            </a:xfrm>
            <a:custGeom>
              <a:avLst/>
              <a:gdLst/>
              <a:ahLst/>
              <a:cxnLst/>
              <a:rect l="l" t="t" r="r" b="b"/>
              <a:pathLst>
                <a:path w="162914" h="23992" extrusionOk="0">
                  <a:moveTo>
                    <a:pt x="3215" y="1"/>
                  </a:moveTo>
                  <a:cubicBezTo>
                    <a:pt x="1441" y="1"/>
                    <a:pt x="1" y="1429"/>
                    <a:pt x="1" y="3215"/>
                  </a:cubicBezTo>
                  <a:lnTo>
                    <a:pt x="1" y="20777"/>
                  </a:lnTo>
                  <a:cubicBezTo>
                    <a:pt x="1" y="22563"/>
                    <a:pt x="1441" y="23992"/>
                    <a:pt x="3215" y="23992"/>
                  </a:cubicBezTo>
                  <a:lnTo>
                    <a:pt x="159699" y="23992"/>
                  </a:lnTo>
                  <a:cubicBezTo>
                    <a:pt x="161473" y="23992"/>
                    <a:pt x="162914" y="22563"/>
                    <a:pt x="162914" y="20777"/>
                  </a:cubicBezTo>
                  <a:lnTo>
                    <a:pt x="162914" y="3215"/>
                  </a:lnTo>
                  <a:cubicBezTo>
                    <a:pt x="162914" y="1429"/>
                    <a:pt x="161473" y="1"/>
                    <a:pt x="159699" y="1"/>
                  </a:cubicBezTo>
                  <a:close/>
                </a:path>
              </a:pathLst>
            </a:custGeom>
            <a:solidFill>
              <a:srgbClr val="000000">
                <a:alpha val="32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63" name="Google Shape;763;p16"/>
            <p:cNvSpPr/>
            <p:nvPr/>
          </p:nvSpPr>
          <p:spPr>
            <a:xfrm>
              <a:off x="1354401" y="2723832"/>
              <a:ext cx="4529009" cy="666978"/>
            </a:xfrm>
            <a:custGeom>
              <a:avLst/>
              <a:gdLst/>
              <a:ahLst/>
              <a:cxnLst/>
              <a:rect l="l" t="t" r="r" b="b"/>
              <a:pathLst>
                <a:path w="162914" h="23992" extrusionOk="0">
                  <a:moveTo>
                    <a:pt x="3215" y="1"/>
                  </a:moveTo>
                  <a:cubicBezTo>
                    <a:pt x="1441" y="1"/>
                    <a:pt x="1" y="1429"/>
                    <a:pt x="1" y="3215"/>
                  </a:cubicBezTo>
                  <a:lnTo>
                    <a:pt x="1" y="20777"/>
                  </a:lnTo>
                  <a:cubicBezTo>
                    <a:pt x="1" y="22563"/>
                    <a:pt x="1441" y="23992"/>
                    <a:pt x="3215" y="23992"/>
                  </a:cubicBezTo>
                  <a:lnTo>
                    <a:pt x="159699" y="23992"/>
                  </a:lnTo>
                  <a:cubicBezTo>
                    <a:pt x="161473" y="23992"/>
                    <a:pt x="162914" y="22563"/>
                    <a:pt x="162914" y="20777"/>
                  </a:cubicBezTo>
                  <a:lnTo>
                    <a:pt x="162914" y="3215"/>
                  </a:lnTo>
                  <a:cubicBezTo>
                    <a:pt x="162914" y="1429"/>
                    <a:pt x="161473" y="1"/>
                    <a:pt x="1596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68" name="Google Shape;768;p16"/>
            <p:cNvSpPr/>
            <p:nvPr/>
          </p:nvSpPr>
          <p:spPr>
            <a:xfrm>
              <a:off x="1500379" y="2676182"/>
              <a:ext cx="859270" cy="762304"/>
            </a:xfrm>
            <a:custGeom>
              <a:avLst/>
              <a:gdLst/>
              <a:ahLst/>
              <a:cxnLst/>
              <a:rect l="l" t="t" r="r" b="b"/>
              <a:pathLst>
                <a:path w="30909" h="27421" extrusionOk="0">
                  <a:moveTo>
                    <a:pt x="4977" y="0"/>
                  </a:moveTo>
                  <a:lnTo>
                    <a:pt x="0" y="27420"/>
                  </a:lnTo>
                  <a:lnTo>
                    <a:pt x="25932" y="27420"/>
                  </a:lnTo>
                  <a:lnTo>
                    <a:pt x="30909" y="0"/>
                  </a:lnTo>
                  <a:close/>
                </a:path>
              </a:pathLst>
            </a:custGeom>
            <a:solidFill>
              <a:srgbClr val="A6DC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</a:pPr>
              <a:r>
                <a:rPr lang="en" sz="4000" kern="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3</a:t>
              </a:r>
              <a:endParaRPr sz="4000" kern="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772" name="Google Shape;772;p16"/>
          <p:cNvGrpSpPr/>
          <p:nvPr/>
        </p:nvGrpSpPr>
        <p:grpSpPr>
          <a:xfrm>
            <a:off x="2190659" y="2345618"/>
            <a:ext cx="4843767" cy="695083"/>
            <a:chOff x="1354401" y="1752692"/>
            <a:chExt cx="4546885" cy="685187"/>
          </a:xfrm>
        </p:grpSpPr>
        <p:sp>
          <p:nvSpPr>
            <p:cNvPr id="773" name="Google Shape;773;p16"/>
            <p:cNvSpPr/>
            <p:nvPr/>
          </p:nvSpPr>
          <p:spPr>
            <a:xfrm>
              <a:off x="1372277" y="1770568"/>
              <a:ext cx="4529009" cy="667311"/>
            </a:xfrm>
            <a:custGeom>
              <a:avLst/>
              <a:gdLst/>
              <a:ahLst/>
              <a:cxnLst/>
              <a:rect l="l" t="t" r="r" b="b"/>
              <a:pathLst>
                <a:path w="162914" h="24004" extrusionOk="0">
                  <a:moveTo>
                    <a:pt x="3215" y="1"/>
                  </a:moveTo>
                  <a:cubicBezTo>
                    <a:pt x="1441" y="1"/>
                    <a:pt x="1" y="1441"/>
                    <a:pt x="1" y="3215"/>
                  </a:cubicBezTo>
                  <a:lnTo>
                    <a:pt x="1" y="20789"/>
                  </a:lnTo>
                  <a:cubicBezTo>
                    <a:pt x="1" y="22563"/>
                    <a:pt x="1441" y="24004"/>
                    <a:pt x="3215" y="24004"/>
                  </a:cubicBezTo>
                  <a:lnTo>
                    <a:pt x="159699" y="24004"/>
                  </a:lnTo>
                  <a:cubicBezTo>
                    <a:pt x="161473" y="24004"/>
                    <a:pt x="162914" y="22563"/>
                    <a:pt x="162914" y="20789"/>
                  </a:cubicBezTo>
                  <a:lnTo>
                    <a:pt x="162914" y="3215"/>
                  </a:lnTo>
                  <a:cubicBezTo>
                    <a:pt x="162914" y="1441"/>
                    <a:pt x="161473" y="1"/>
                    <a:pt x="159699" y="1"/>
                  </a:cubicBezTo>
                  <a:close/>
                </a:path>
              </a:pathLst>
            </a:custGeom>
            <a:solidFill>
              <a:srgbClr val="000000">
                <a:alpha val="32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74" name="Google Shape;774;p16"/>
            <p:cNvSpPr/>
            <p:nvPr/>
          </p:nvSpPr>
          <p:spPr>
            <a:xfrm>
              <a:off x="1354401" y="1752692"/>
              <a:ext cx="4529009" cy="667311"/>
            </a:xfrm>
            <a:custGeom>
              <a:avLst/>
              <a:gdLst/>
              <a:ahLst/>
              <a:cxnLst/>
              <a:rect l="l" t="t" r="r" b="b"/>
              <a:pathLst>
                <a:path w="162914" h="24004" extrusionOk="0">
                  <a:moveTo>
                    <a:pt x="3215" y="1"/>
                  </a:moveTo>
                  <a:cubicBezTo>
                    <a:pt x="1441" y="1"/>
                    <a:pt x="1" y="1441"/>
                    <a:pt x="1" y="3215"/>
                  </a:cubicBezTo>
                  <a:lnTo>
                    <a:pt x="1" y="20789"/>
                  </a:lnTo>
                  <a:cubicBezTo>
                    <a:pt x="1" y="22563"/>
                    <a:pt x="1441" y="24004"/>
                    <a:pt x="3215" y="24004"/>
                  </a:cubicBezTo>
                  <a:lnTo>
                    <a:pt x="159699" y="24004"/>
                  </a:lnTo>
                  <a:cubicBezTo>
                    <a:pt x="161473" y="24004"/>
                    <a:pt x="162914" y="22563"/>
                    <a:pt x="162914" y="20789"/>
                  </a:cubicBezTo>
                  <a:lnTo>
                    <a:pt x="162914" y="3215"/>
                  </a:lnTo>
                  <a:cubicBezTo>
                    <a:pt x="162914" y="1441"/>
                    <a:pt x="161473" y="1"/>
                    <a:pt x="1596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82" name="Google Shape;782;p16"/>
            <p:cNvSpPr txBox="1"/>
            <p:nvPr/>
          </p:nvSpPr>
          <p:spPr>
            <a:xfrm>
              <a:off x="2269284" y="1908822"/>
              <a:ext cx="32109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>
                <a:buNone/>
              </a:pPr>
              <a:r>
                <a:rPr lang="en-US" sz="1600" b="1">
                  <a:solidFill>
                    <a:srgbClr val="000000"/>
                  </a:solidFill>
                  <a:latin typeface="Georgia"/>
                  <a:cs typeface="Calibri"/>
                </a:rPr>
                <a:t>Data Acquisition &amp; Cleaning</a:t>
              </a:r>
            </a:p>
          </p:txBody>
        </p:sp>
      </p:grpSp>
      <p:grpSp>
        <p:nvGrpSpPr>
          <p:cNvPr id="783" name="Google Shape;783;p16"/>
          <p:cNvGrpSpPr/>
          <p:nvPr/>
        </p:nvGrpSpPr>
        <p:grpSpPr>
          <a:xfrm>
            <a:off x="2190659" y="1326829"/>
            <a:ext cx="4843767" cy="762637"/>
            <a:chOff x="1354401" y="733903"/>
            <a:chExt cx="4546885" cy="762637"/>
          </a:xfrm>
        </p:grpSpPr>
        <p:sp>
          <p:nvSpPr>
            <p:cNvPr id="784" name="Google Shape;784;p16"/>
            <p:cNvSpPr/>
            <p:nvPr/>
          </p:nvSpPr>
          <p:spPr>
            <a:xfrm>
              <a:off x="1372277" y="799428"/>
              <a:ext cx="4529009" cy="667311"/>
            </a:xfrm>
            <a:custGeom>
              <a:avLst/>
              <a:gdLst/>
              <a:ahLst/>
              <a:cxnLst/>
              <a:rect l="l" t="t" r="r" b="b"/>
              <a:pathLst>
                <a:path w="162914" h="24004" extrusionOk="0">
                  <a:moveTo>
                    <a:pt x="3215" y="1"/>
                  </a:moveTo>
                  <a:cubicBezTo>
                    <a:pt x="1441" y="1"/>
                    <a:pt x="1" y="1442"/>
                    <a:pt x="1" y="3216"/>
                  </a:cubicBezTo>
                  <a:lnTo>
                    <a:pt x="1" y="20789"/>
                  </a:lnTo>
                  <a:cubicBezTo>
                    <a:pt x="1" y="22563"/>
                    <a:pt x="1441" y="24004"/>
                    <a:pt x="3215" y="24004"/>
                  </a:cubicBezTo>
                  <a:lnTo>
                    <a:pt x="159699" y="24004"/>
                  </a:lnTo>
                  <a:cubicBezTo>
                    <a:pt x="161473" y="24004"/>
                    <a:pt x="162914" y="22563"/>
                    <a:pt x="162914" y="20789"/>
                  </a:cubicBezTo>
                  <a:lnTo>
                    <a:pt x="162914" y="3216"/>
                  </a:lnTo>
                  <a:cubicBezTo>
                    <a:pt x="162914" y="1442"/>
                    <a:pt x="161473" y="1"/>
                    <a:pt x="159699" y="1"/>
                  </a:cubicBezTo>
                  <a:close/>
                </a:path>
              </a:pathLst>
            </a:custGeom>
            <a:solidFill>
              <a:srgbClr val="000000">
                <a:alpha val="32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85" name="Google Shape;785;p16"/>
            <p:cNvSpPr/>
            <p:nvPr/>
          </p:nvSpPr>
          <p:spPr>
            <a:xfrm>
              <a:off x="1354401" y="781553"/>
              <a:ext cx="4529009" cy="667311"/>
            </a:xfrm>
            <a:custGeom>
              <a:avLst/>
              <a:gdLst/>
              <a:ahLst/>
              <a:cxnLst/>
              <a:rect l="l" t="t" r="r" b="b"/>
              <a:pathLst>
                <a:path w="162914" h="24004" extrusionOk="0">
                  <a:moveTo>
                    <a:pt x="3215" y="1"/>
                  </a:moveTo>
                  <a:cubicBezTo>
                    <a:pt x="1441" y="1"/>
                    <a:pt x="1" y="1442"/>
                    <a:pt x="1" y="3216"/>
                  </a:cubicBezTo>
                  <a:lnTo>
                    <a:pt x="1" y="20789"/>
                  </a:lnTo>
                  <a:cubicBezTo>
                    <a:pt x="1" y="22563"/>
                    <a:pt x="1441" y="24004"/>
                    <a:pt x="3215" y="24004"/>
                  </a:cubicBezTo>
                  <a:lnTo>
                    <a:pt x="159699" y="24004"/>
                  </a:lnTo>
                  <a:cubicBezTo>
                    <a:pt x="161473" y="24004"/>
                    <a:pt x="162914" y="22563"/>
                    <a:pt x="162914" y="20789"/>
                  </a:cubicBezTo>
                  <a:lnTo>
                    <a:pt x="162914" y="3216"/>
                  </a:lnTo>
                  <a:cubicBezTo>
                    <a:pt x="162914" y="1442"/>
                    <a:pt x="161473" y="1"/>
                    <a:pt x="1596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0" name="Google Shape;790;p16"/>
            <p:cNvSpPr/>
            <p:nvPr/>
          </p:nvSpPr>
          <p:spPr>
            <a:xfrm>
              <a:off x="1500379" y="733903"/>
              <a:ext cx="859270" cy="762637"/>
            </a:xfrm>
            <a:custGeom>
              <a:avLst/>
              <a:gdLst/>
              <a:ahLst/>
              <a:cxnLst/>
              <a:rect l="l" t="t" r="r" b="b"/>
              <a:pathLst>
                <a:path w="30909" h="27433" extrusionOk="0">
                  <a:moveTo>
                    <a:pt x="4977" y="0"/>
                  </a:moveTo>
                  <a:lnTo>
                    <a:pt x="0" y="27432"/>
                  </a:lnTo>
                  <a:lnTo>
                    <a:pt x="25932" y="27432"/>
                  </a:lnTo>
                  <a:lnTo>
                    <a:pt x="30909" y="0"/>
                  </a:lnTo>
                  <a:close/>
                </a:path>
              </a:pathLst>
            </a:custGeom>
            <a:solidFill>
              <a:srgbClr val="7DD8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</a:pPr>
              <a:r>
                <a:rPr lang="en" sz="4000" kern="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1</a:t>
              </a:r>
              <a:endParaRPr sz="4000" kern="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sp>
        <p:nvSpPr>
          <p:cNvPr id="47" name="Google Shape;1176;p25">
            <a:extLst>
              <a:ext uri="{FF2B5EF4-FFF2-40B4-BE49-F238E27FC236}">
                <a16:creationId xmlns:a16="http://schemas.microsoft.com/office/drawing/2014/main" id="{FE77A69E-B0EC-4E9C-9CB0-E355BF05053B}"/>
              </a:ext>
            </a:extLst>
          </p:cNvPr>
          <p:cNvSpPr txBox="1"/>
          <p:nvPr/>
        </p:nvSpPr>
        <p:spPr>
          <a:xfrm>
            <a:off x="3710149" y="1456446"/>
            <a:ext cx="2316313" cy="465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" b="1">
                <a:solidFill>
                  <a:srgbClr val="000000"/>
                </a:solidFill>
                <a:latin typeface="Georgia"/>
                <a:cs typeface="Calibri"/>
                <a:sym typeface="Fira Sans Extra Condensed Medium"/>
              </a:rPr>
              <a:t>Introduction</a:t>
            </a:r>
            <a:endParaRPr b="1">
              <a:solidFill>
                <a:srgbClr val="000000"/>
              </a:solidFill>
              <a:latin typeface="Georgia"/>
              <a:cs typeface="Calibri"/>
              <a:sym typeface="Fira Sans Extra Condensed Medium"/>
            </a:endParaRPr>
          </a:p>
        </p:txBody>
      </p:sp>
      <p:sp>
        <p:nvSpPr>
          <p:cNvPr id="48" name="Google Shape;782;p16">
            <a:extLst>
              <a:ext uri="{FF2B5EF4-FFF2-40B4-BE49-F238E27FC236}">
                <a16:creationId xmlns:a16="http://schemas.microsoft.com/office/drawing/2014/main" id="{8C6D54BF-C0AB-48C9-8A62-8A52A3284F51}"/>
              </a:ext>
            </a:extLst>
          </p:cNvPr>
          <p:cNvSpPr txBox="1"/>
          <p:nvPr/>
        </p:nvSpPr>
        <p:spPr>
          <a:xfrm>
            <a:off x="3294486" y="3494794"/>
            <a:ext cx="3892857" cy="369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1600" b="1">
                <a:latin typeface="Georgia"/>
                <a:cs typeface="Arial"/>
              </a:rPr>
              <a:t>Keyword Extraction &amp; Exploration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4DCD98A-4B60-4A63-B024-89A3714BD86C}"/>
              </a:ext>
            </a:extLst>
          </p:cNvPr>
          <p:cNvSpPr txBox="1"/>
          <p:nvPr/>
        </p:nvSpPr>
        <p:spPr>
          <a:xfrm>
            <a:off x="3215700" y="4482610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>
                <a:solidFill>
                  <a:srgbClr val="000000"/>
                </a:solidFill>
                <a:latin typeface="Georgia"/>
                <a:cs typeface="Calibri"/>
              </a:rPr>
              <a:t>Data Modeling &amp; Evaluating</a:t>
            </a:r>
          </a:p>
        </p:txBody>
      </p:sp>
      <p:grpSp>
        <p:nvGrpSpPr>
          <p:cNvPr id="51" name="Google Shape;750;p16">
            <a:extLst>
              <a:ext uri="{FF2B5EF4-FFF2-40B4-BE49-F238E27FC236}">
                <a16:creationId xmlns:a16="http://schemas.microsoft.com/office/drawing/2014/main" id="{933BAE29-8AEB-47CE-B88E-C7BFB5A473A9}"/>
              </a:ext>
            </a:extLst>
          </p:cNvPr>
          <p:cNvGrpSpPr/>
          <p:nvPr/>
        </p:nvGrpSpPr>
        <p:grpSpPr>
          <a:xfrm>
            <a:off x="2192575" y="5322450"/>
            <a:ext cx="4853664" cy="762637"/>
            <a:chOff x="1354401" y="3646988"/>
            <a:chExt cx="4546885" cy="762637"/>
          </a:xfrm>
        </p:grpSpPr>
        <p:sp>
          <p:nvSpPr>
            <p:cNvPr id="52" name="Google Shape;751;p16">
              <a:extLst>
                <a:ext uri="{FF2B5EF4-FFF2-40B4-BE49-F238E27FC236}">
                  <a16:creationId xmlns:a16="http://schemas.microsoft.com/office/drawing/2014/main" id="{4430D734-F595-482B-A0E1-81A78A5647EC}"/>
                </a:ext>
              </a:extLst>
            </p:cNvPr>
            <p:cNvSpPr/>
            <p:nvPr/>
          </p:nvSpPr>
          <p:spPr>
            <a:xfrm>
              <a:off x="1372277" y="3712513"/>
              <a:ext cx="4529009" cy="667311"/>
            </a:xfrm>
            <a:custGeom>
              <a:avLst/>
              <a:gdLst/>
              <a:ahLst/>
              <a:cxnLst/>
              <a:rect l="l" t="t" r="r" b="b"/>
              <a:pathLst>
                <a:path w="162914" h="24004" extrusionOk="0">
                  <a:moveTo>
                    <a:pt x="3215" y="1"/>
                  </a:moveTo>
                  <a:cubicBezTo>
                    <a:pt x="1441" y="1"/>
                    <a:pt x="1" y="1441"/>
                    <a:pt x="1" y="3215"/>
                  </a:cubicBezTo>
                  <a:lnTo>
                    <a:pt x="1" y="20789"/>
                  </a:lnTo>
                  <a:cubicBezTo>
                    <a:pt x="1" y="22563"/>
                    <a:pt x="1441" y="24004"/>
                    <a:pt x="3215" y="24004"/>
                  </a:cubicBezTo>
                  <a:lnTo>
                    <a:pt x="159699" y="24004"/>
                  </a:lnTo>
                  <a:cubicBezTo>
                    <a:pt x="161473" y="24004"/>
                    <a:pt x="162914" y="22563"/>
                    <a:pt x="162914" y="20789"/>
                  </a:cubicBezTo>
                  <a:lnTo>
                    <a:pt x="162914" y="3215"/>
                  </a:lnTo>
                  <a:cubicBezTo>
                    <a:pt x="162914" y="1441"/>
                    <a:pt x="161473" y="1"/>
                    <a:pt x="159699" y="1"/>
                  </a:cubicBezTo>
                  <a:close/>
                </a:path>
              </a:pathLst>
            </a:custGeom>
            <a:solidFill>
              <a:srgbClr val="000000">
                <a:alpha val="32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3" name="Google Shape;752;p16">
              <a:extLst>
                <a:ext uri="{FF2B5EF4-FFF2-40B4-BE49-F238E27FC236}">
                  <a16:creationId xmlns:a16="http://schemas.microsoft.com/office/drawing/2014/main" id="{61626D79-07CD-40B5-AF0B-341D8D3756F9}"/>
                </a:ext>
              </a:extLst>
            </p:cNvPr>
            <p:cNvSpPr/>
            <p:nvPr/>
          </p:nvSpPr>
          <p:spPr>
            <a:xfrm>
              <a:off x="1354401" y="3695838"/>
              <a:ext cx="4529009" cy="667311"/>
            </a:xfrm>
            <a:custGeom>
              <a:avLst/>
              <a:gdLst/>
              <a:ahLst/>
              <a:cxnLst/>
              <a:rect l="l" t="t" r="r" b="b"/>
              <a:pathLst>
                <a:path w="162914" h="24004" extrusionOk="0">
                  <a:moveTo>
                    <a:pt x="3215" y="1"/>
                  </a:moveTo>
                  <a:cubicBezTo>
                    <a:pt x="1441" y="1"/>
                    <a:pt x="1" y="1441"/>
                    <a:pt x="1" y="3215"/>
                  </a:cubicBezTo>
                  <a:lnTo>
                    <a:pt x="1" y="20789"/>
                  </a:lnTo>
                  <a:cubicBezTo>
                    <a:pt x="1" y="22563"/>
                    <a:pt x="1441" y="24004"/>
                    <a:pt x="3215" y="24004"/>
                  </a:cubicBezTo>
                  <a:lnTo>
                    <a:pt x="159699" y="24004"/>
                  </a:lnTo>
                  <a:cubicBezTo>
                    <a:pt x="161473" y="24004"/>
                    <a:pt x="162914" y="22563"/>
                    <a:pt x="162914" y="20789"/>
                  </a:cubicBezTo>
                  <a:lnTo>
                    <a:pt x="162914" y="3215"/>
                  </a:lnTo>
                  <a:cubicBezTo>
                    <a:pt x="162914" y="1441"/>
                    <a:pt x="161473" y="1"/>
                    <a:pt x="1596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8" name="Google Shape;757;p16">
              <a:extLst>
                <a:ext uri="{FF2B5EF4-FFF2-40B4-BE49-F238E27FC236}">
                  <a16:creationId xmlns:a16="http://schemas.microsoft.com/office/drawing/2014/main" id="{BE38C95E-32D6-4361-BDF2-22DF602C6328}"/>
                </a:ext>
              </a:extLst>
            </p:cNvPr>
            <p:cNvSpPr/>
            <p:nvPr/>
          </p:nvSpPr>
          <p:spPr>
            <a:xfrm>
              <a:off x="1500380" y="3646988"/>
              <a:ext cx="859270" cy="762637"/>
            </a:xfrm>
            <a:custGeom>
              <a:avLst/>
              <a:gdLst/>
              <a:ahLst/>
              <a:cxnLst/>
              <a:rect l="l" t="t" r="r" b="b"/>
              <a:pathLst>
                <a:path w="30909" h="27433" extrusionOk="0">
                  <a:moveTo>
                    <a:pt x="4977" y="0"/>
                  </a:moveTo>
                  <a:lnTo>
                    <a:pt x="0" y="27432"/>
                  </a:lnTo>
                  <a:lnTo>
                    <a:pt x="25932" y="27432"/>
                  </a:lnTo>
                  <a:lnTo>
                    <a:pt x="30909" y="0"/>
                  </a:lnTo>
                  <a:close/>
                </a:path>
              </a:pathLst>
            </a:custGeom>
            <a:solidFill>
              <a:srgbClr val="B6B6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</a:pPr>
              <a:r>
                <a:rPr lang="en" sz="4000" kern="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5</a:t>
              </a:r>
              <a:endParaRPr sz="4000" kern="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61FD591A-47AF-47E3-B439-DFF9BA14CF48}"/>
              </a:ext>
            </a:extLst>
          </p:cNvPr>
          <p:cNvSpPr txBox="1"/>
          <p:nvPr/>
        </p:nvSpPr>
        <p:spPr>
          <a:xfrm>
            <a:off x="3197824" y="5442236"/>
            <a:ext cx="3986746" cy="64633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l"/>
            <a:r>
              <a:rPr lang="en-US" sz="1800" b="1">
                <a:latin typeface="Georgia"/>
                <a:cs typeface="Arial"/>
              </a:rPr>
              <a:t>Conclusion, Lesson Learnt &amp; Next Steps</a:t>
            </a:r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CF2CA13D-DFC1-4B01-83F2-E9A2D35FF0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22974"/>
            <a:ext cx="9231086" cy="1226157"/>
          </a:xfrm>
          <a:prstGeom prst="rect">
            <a:avLst/>
          </a:prstGeom>
        </p:spPr>
      </p:pic>
      <p:sp>
        <p:nvSpPr>
          <p:cNvPr id="64" name="Title 1">
            <a:extLst>
              <a:ext uri="{FF2B5EF4-FFF2-40B4-BE49-F238E27FC236}">
                <a16:creationId xmlns:a16="http://schemas.microsoft.com/office/drawing/2014/main" id="{FD1EF532-1F18-4696-8196-E60469E98D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6780" y="327805"/>
            <a:ext cx="8229600" cy="473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>
                <a:latin typeface="Algerian" panose="04020705040A02060702" pitchFamily="82" charset="0"/>
                <a:ea typeface="+mj-ea"/>
                <a:cs typeface="+mj-cs"/>
              </a:rPr>
              <a:t>AGENDA</a:t>
            </a:r>
          </a:p>
        </p:txBody>
      </p:sp>
      <p:pic>
        <p:nvPicPr>
          <p:cNvPr id="65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ED6317C7-6194-40E5-9DA7-A448EC532E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13" y="-86482"/>
            <a:ext cx="1116013" cy="1152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2286E431-941C-40F9-95FC-9665505BD1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V="1">
            <a:off x="685" y="6434787"/>
            <a:ext cx="9143315" cy="412678"/>
          </a:xfrm>
          <a:prstGeom prst="rect">
            <a:avLst/>
          </a:prstGeom>
        </p:spPr>
      </p:pic>
      <p:sp>
        <p:nvSpPr>
          <p:cNvPr id="68" name="Slide Number Placeholder 8">
            <a:extLst>
              <a:ext uri="{FF2B5EF4-FFF2-40B4-BE49-F238E27FC236}">
                <a16:creationId xmlns:a16="http://schemas.microsoft.com/office/drawing/2014/main" id="{079E6F7B-B2B1-4C96-813E-E26C8DD65899}"/>
              </a:ext>
            </a:extLst>
          </p:cNvPr>
          <p:cNvSpPr txBox="1">
            <a:spLocks/>
          </p:cNvSpPr>
          <p:nvPr/>
        </p:nvSpPr>
        <p:spPr bwMode="auto">
          <a:xfrm>
            <a:off x="3341460" y="6470511"/>
            <a:ext cx="2160240" cy="47325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s-ES"/>
            </a:defPPr>
            <a:lvl1pPr algn="r" rtl="0" eaLnBrk="1" fontAlgn="base" hangingPunct="1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algn="ctr">
              <a:defRPr/>
            </a:pPr>
            <a:fld id="{61EE6242-0BC4-4FD5-A636-C16B3D06D430}" type="slidenum">
              <a:rPr lang="es-ES" altLang="en-US" sz="1600" b="1" smtClean="0"/>
              <a:pPr algn="ctr">
                <a:defRPr/>
              </a:pPr>
              <a:t>3</a:t>
            </a:fld>
            <a:endParaRPr lang="es-ES" altLang="en-US" sz="1600" b="1"/>
          </a:p>
        </p:txBody>
      </p:sp>
      <p:sp>
        <p:nvSpPr>
          <p:cNvPr id="6" name="Google Shape;790;p16">
            <a:extLst>
              <a:ext uri="{FF2B5EF4-FFF2-40B4-BE49-F238E27FC236}">
                <a16:creationId xmlns:a16="http://schemas.microsoft.com/office/drawing/2014/main" id="{19DB04ED-2AE4-A356-6F83-85BBFD359CC9}"/>
              </a:ext>
            </a:extLst>
          </p:cNvPr>
          <p:cNvSpPr/>
          <p:nvPr/>
        </p:nvSpPr>
        <p:spPr>
          <a:xfrm>
            <a:off x="2358159" y="2280092"/>
            <a:ext cx="859270" cy="762637"/>
          </a:xfrm>
          <a:custGeom>
            <a:avLst/>
            <a:gdLst/>
            <a:ahLst/>
            <a:cxnLst/>
            <a:rect l="l" t="t" r="r" b="b"/>
            <a:pathLst>
              <a:path w="30909" h="27433" extrusionOk="0">
                <a:moveTo>
                  <a:pt x="4977" y="0"/>
                </a:moveTo>
                <a:lnTo>
                  <a:pt x="0" y="27432"/>
                </a:lnTo>
                <a:lnTo>
                  <a:pt x="25932" y="27432"/>
                </a:lnTo>
                <a:lnTo>
                  <a:pt x="30909" y="0"/>
                </a:lnTo>
                <a:close/>
              </a:path>
            </a:pathLst>
          </a:custGeom>
          <a:solidFill>
            <a:srgbClr val="F9F3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</a:pPr>
            <a:r>
              <a:rPr lang="en" sz="4000" kern="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2</a:t>
            </a:r>
            <a:endParaRPr sz="4000" kern="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</p:spTree>
    <p:extLst>
      <p:ext uri="{BB962C8B-B14F-4D97-AF65-F5344CB8AC3E}">
        <p14:creationId xmlns:p14="http://schemas.microsoft.com/office/powerpoint/2010/main" val="1734873528"/>
      </p:ext>
    </p:extLst>
  </p:cSld>
  <p:clrMapOvr>
    <a:masterClrMapping/>
  </p:clrMapOvr>
  <p:transition spd="slow">
    <p:push dir="u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E70CFCAD-DABB-EE63-6A37-3B2D4F3146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724" y="2167221"/>
            <a:ext cx="2614716" cy="3918924"/>
          </a:xfrm>
          <a:prstGeom prst="rect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82C7ED7-2137-4A4C-A72A-3C94515861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9408" y="6557955"/>
            <a:ext cx="9143315" cy="33009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93D4882-58CB-43AC-880A-A69AC3DDA0FE}"/>
              </a:ext>
            </a:extLst>
          </p:cNvPr>
          <p:cNvSpPr txBox="1"/>
          <p:nvPr/>
        </p:nvSpPr>
        <p:spPr>
          <a:xfrm>
            <a:off x="3811772" y="7151749"/>
            <a:ext cx="53322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AA440185-7062-4DBD-A9EB-24A073F27C7A}" type="slidenum">
              <a:rPr lang="es-ES" altLang="en-US" b="1" smtClean="0">
                <a:solidFill>
                  <a:schemeClr val="tx1"/>
                </a:solidFill>
              </a:rPr>
              <a:pPr/>
              <a:t>30</a:t>
            </a:fld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56F6D91-B3E1-4593-9523-4928223887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6633" y="-27257"/>
            <a:ext cx="9160633" cy="1718502"/>
          </a:xfrm>
          <a:prstGeom prst="rect">
            <a:avLst/>
          </a:prstGeom>
        </p:spPr>
      </p:pic>
      <p:pic>
        <p:nvPicPr>
          <p:cNvPr id="13" name="Picture 12" descr="Logo, company name&#10;&#10;Description automatically generated">
            <a:extLst>
              <a:ext uri="{FF2B5EF4-FFF2-40B4-BE49-F238E27FC236}">
                <a16:creationId xmlns:a16="http://schemas.microsoft.com/office/drawing/2014/main" id="{0D45E0BE-7EA7-4DA8-BEF4-9E1BE5E0BD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464"/>
            <a:ext cx="1116013" cy="1152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204A05D8-6959-4332-9D69-F0F0AD36AED6}"/>
              </a:ext>
            </a:extLst>
          </p:cNvPr>
          <p:cNvSpPr txBox="1">
            <a:spLocks/>
          </p:cNvSpPr>
          <p:nvPr/>
        </p:nvSpPr>
        <p:spPr>
          <a:xfrm>
            <a:off x="3131840" y="440576"/>
            <a:ext cx="5256584" cy="936104"/>
          </a:xfrm>
          <a:prstGeom prst="rect">
            <a:avLst/>
          </a:prstGeom>
        </p:spPr>
        <p:txBody>
          <a:bodyPr vert="horz" lIns="0" tIns="60949" rIns="0" bIns="60949" rtlCol="0" anchor="ctr">
            <a:noAutofit/>
          </a:bodyPr>
          <a:lstStyle>
            <a:lvl1pPr algn="l" defTabSz="914484" rtl="0" eaLnBrk="1" latinLnBrk="0" hangingPunct="1">
              <a:spcBef>
                <a:spcPct val="0"/>
              </a:spcBef>
              <a:buNone/>
              <a:defRPr sz="2701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</a:lstStyle>
          <a:p>
            <a:pPr fontAlgn="auto">
              <a:spcAft>
                <a:spcPts val="0"/>
              </a:spcAft>
            </a:pPr>
            <a:br>
              <a:rPr lang="en-US" sz="1800" b="1">
                <a:solidFill>
                  <a:srgbClr val="2F5496"/>
                </a:solidFill>
                <a:latin typeface="Calibri Light" panose="020F0302020204030204" pitchFamily="34" charset="0"/>
                <a:ea typeface="Yu Gothic Light" panose="020B0300000000000000" pitchFamily="34" charset="-128"/>
                <a:cs typeface="Times New Roman" panose="02020603050405020304" pitchFamily="18" charset="0"/>
              </a:rPr>
            </a:br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F24B5AA-5A6D-410F-99A4-A68BF3381C63}"/>
              </a:ext>
            </a:extLst>
          </p:cNvPr>
          <p:cNvSpPr/>
          <p:nvPr/>
        </p:nvSpPr>
        <p:spPr>
          <a:xfrm rot="10800000" flipH="1" flipV="1">
            <a:off x="126633" y="1283295"/>
            <a:ext cx="5256584" cy="593013"/>
          </a:xfrm>
          <a:prstGeom prst="rect">
            <a:avLst/>
          </a:prstGeom>
          <a:gradFill flip="none" rotWithShape="1">
            <a:gsLst>
              <a:gs pos="0">
                <a:srgbClr val="F05142">
                  <a:alpha val="69000"/>
                </a:srgbClr>
              </a:gs>
              <a:gs pos="100000">
                <a:srgbClr val="F05142">
                  <a:lumMod val="50000"/>
                </a:srgbClr>
              </a:gs>
            </a:gsLst>
            <a:lin ang="10800000" scaled="1"/>
            <a:tileRect/>
          </a:gra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88900"/>
          </a:effectLst>
        </p:spPr>
        <p:txBody>
          <a:bodyPr rtlCol="0" anchor="ctr"/>
          <a:lstStyle/>
          <a:p>
            <a:pPr algn="ctr" defTabSz="91424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>
                <a:solidFill>
                  <a:schemeClr val="bg1"/>
                </a:solidFill>
                <a:latin typeface="-apple-system"/>
              </a:rPr>
              <a:t>Building “LDA-Mallet” model for tuning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4E058FF-FBF7-4B06-A3F8-5043745CAB7E}"/>
              </a:ext>
            </a:extLst>
          </p:cNvPr>
          <p:cNvSpPr txBox="1"/>
          <p:nvPr/>
        </p:nvSpPr>
        <p:spPr>
          <a:xfrm>
            <a:off x="5580112" y="6188623"/>
            <a:ext cx="47255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1">
                <a:latin typeface="Calibri" panose="020F0502020204030204" pitchFamily="34" charset="0"/>
                <a:ea typeface="Yu Mincho" panose="02020400000000000000" pitchFamily="18" charset="-128"/>
              </a:rPr>
              <a:t>O</a:t>
            </a:r>
            <a:r>
              <a:rPr lang="en-US" sz="1800" b="1" i="1">
                <a:effectLst/>
                <a:latin typeface="Calibri" panose="020F050202020403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ptimal No of topics</a:t>
            </a:r>
            <a:endParaRPr lang="en-US" b="1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C65680B-2D5F-432D-9E48-7DF8DC1E97CE}"/>
              </a:ext>
            </a:extLst>
          </p:cNvPr>
          <p:cNvSpPr txBox="1"/>
          <p:nvPr/>
        </p:nvSpPr>
        <p:spPr>
          <a:xfrm>
            <a:off x="126633" y="6207648"/>
            <a:ext cx="72620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i="1">
                <a:effectLst/>
                <a:latin typeface="Calibri" panose="020F050202020403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Identifying dominant topics using the model</a:t>
            </a:r>
            <a:endParaRPr lang="en-US" b="1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AC851C6-A4D2-60B7-48DA-FE1C9320B6C9}"/>
              </a:ext>
            </a:extLst>
          </p:cNvPr>
          <p:cNvGrpSpPr/>
          <p:nvPr/>
        </p:nvGrpSpPr>
        <p:grpSpPr>
          <a:xfrm>
            <a:off x="5128461" y="1901146"/>
            <a:ext cx="3856054" cy="4244708"/>
            <a:chOff x="4707731" y="1897706"/>
            <a:chExt cx="3856054" cy="4244708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76C4BB96-E3A2-F191-AD71-515271F4F77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707731" y="1897706"/>
              <a:ext cx="3856054" cy="4244708"/>
            </a:xfrm>
            <a:prstGeom prst="rect">
              <a:avLst/>
            </a:prstGeom>
            <a:ln w="28575">
              <a:solidFill>
                <a:schemeClr val="tx1"/>
              </a:solidFill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E7C424B9-3A98-447A-AB66-5977C3C56BC5}"/>
                </a:ext>
              </a:extLst>
            </p:cNvPr>
            <p:cNvSpPr/>
            <p:nvPr/>
          </p:nvSpPr>
          <p:spPr>
            <a:xfrm>
              <a:off x="7620001" y="2081311"/>
              <a:ext cx="192359" cy="195561"/>
            </a:xfrm>
            <a:prstGeom prst="ellipse">
              <a:avLst/>
            </a:prstGeom>
            <a:noFill/>
            <a:ln w="28575"/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Speech Bubble: Oval 28">
            <a:extLst>
              <a:ext uri="{FF2B5EF4-FFF2-40B4-BE49-F238E27FC236}">
                <a16:creationId xmlns:a16="http://schemas.microsoft.com/office/drawing/2014/main" id="{7ADD6DD2-3B5A-F7B0-6F93-B0A8650EC0D1}"/>
              </a:ext>
            </a:extLst>
          </p:cNvPr>
          <p:cNvSpPr/>
          <p:nvPr/>
        </p:nvSpPr>
        <p:spPr>
          <a:xfrm>
            <a:off x="3153864" y="2229015"/>
            <a:ext cx="1974597" cy="1113054"/>
          </a:xfrm>
          <a:prstGeom prst="wedgeEllipseCallout">
            <a:avLst>
              <a:gd name="adj1" fmla="val 186965"/>
              <a:gd name="adj2" fmla="val -49680"/>
            </a:avLst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3289776-6BCF-48D8-8B45-12CFCFB49362}"/>
              </a:ext>
            </a:extLst>
          </p:cNvPr>
          <p:cNvSpPr txBox="1"/>
          <p:nvPr/>
        </p:nvSpPr>
        <p:spPr>
          <a:xfrm>
            <a:off x="2922091" y="2454209"/>
            <a:ext cx="243814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b="1" i="1">
                <a:effectLst/>
                <a:latin typeface="Calibri" panose="020F050202020403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Identifying the optimum number of topics</a:t>
            </a:r>
          </a:p>
          <a:p>
            <a:pPr algn="ctr"/>
            <a:r>
              <a:rPr lang="en-US" sz="1400" b="1" i="1">
                <a:latin typeface="Calibri" panose="020F0502020204030204" pitchFamily="34" charset="0"/>
                <a:ea typeface="Yu Mincho" panose="02020400000000000000" pitchFamily="18" charset="-128"/>
              </a:rPr>
              <a:t>Using coherence score</a:t>
            </a:r>
            <a:endParaRPr lang="en-US" sz="1400" b="1" i="1"/>
          </a:p>
        </p:txBody>
      </p:sp>
      <p:sp>
        <p:nvSpPr>
          <p:cNvPr id="19" name="Slide Number Placeholder 2">
            <a:extLst>
              <a:ext uri="{FF2B5EF4-FFF2-40B4-BE49-F238E27FC236}">
                <a16:creationId xmlns:a16="http://schemas.microsoft.com/office/drawing/2014/main" id="{12FF6752-32F6-44D0-9B28-89C63C2C5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555363" y="6515920"/>
            <a:ext cx="2133600" cy="365125"/>
          </a:xfrm>
        </p:spPr>
        <p:txBody>
          <a:bodyPr/>
          <a:lstStyle/>
          <a:p>
            <a:pPr>
              <a:defRPr/>
            </a:pPr>
            <a:fld id="{87871BDF-BE64-4D7C-AAAA-F7CAC99DFEFE}" type="slidenum">
              <a:rPr lang="es-ES" altLang="en-US" sz="1600" b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pPr>
                <a:defRPr/>
              </a:pPr>
              <a:t>30</a:t>
            </a:fld>
            <a:endParaRPr lang="es-ES" altLang="en-US" sz="1600" b="1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5690AA1-A25B-44FC-B4A0-BBBE4D34A92A}"/>
              </a:ext>
            </a:extLst>
          </p:cNvPr>
          <p:cNvSpPr txBox="1"/>
          <p:nvPr/>
        </p:nvSpPr>
        <p:spPr>
          <a:xfrm>
            <a:off x="1872082" y="407608"/>
            <a:ext cx="515147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>
                <a:solidFill>
                  <a:schemeClr val="tx1"/>
                </a:solidFill>
                <a:latin typeface="Algerian" panose="04020705040A02060702" pitchFamily="82" charset="0"/>
              </a:rPr>
              <a:t>Mallet Model</a:t>
            </a:r>
            <a:endParaRPr lang="en-US" sz="320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8972360"/>
      </p:ext>
    </p:extLst>
  </p:cSld>
  <p:clrMapOvr>
    <a:masterClrMapping/>
  </p:clrMapOvr>
  <p:transition spd="slow">
    <p:push dir="u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F8A6071-ED64-47D2-9E37-E4DC361965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455" y="2939985"/>
            <a:ext cx="7379214" cy="3446648"/>
          </a:xfrm>
          <a:prstGeom prst="rect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A0C541A-CB5B-4006-A042-E29D154C6532}"/>
              </a:ext>
            </a:extLst>
          </p:cNvPr>
          <p:cNvSpPr txBox="1"/>
          <p:nvPr/>
        </p:nvSpPr>
        <p:spPr>
          <a:xfrm>
            <a:off x="425623" y="1782457"/>
            <a:ext cx="852102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b="1" i="1">
                <a:solidFill>
                  <a:schemeClr val="tx2">
                    <a:lumMod val="75000"/>
                  </a:schemeClr>
                </a:solidFill>
                <a:latin typeface="Calibri" panose="020F0502020204030204" pitchFamily="34" charset="0"/>
                <a:ea typeface="Yu Mincho" panose="02020400000000000000" pitchFamily="18" charset="-128"/>
              </a:rPr>
              <a:t>Mo</a:t>
            </a:r>
            <a:r>
              <a:rPr lang="en-US" sz="2000" b="1" i="1">
                <a:solidFill>
                  <a:schemeClr val="tx2">
                    <a:lumMod val="75000"/>
                  </a:schemeClr>
                </a:solidFill>
                <a:effectLst/>
                <a:latin typeface="Calibri" panose="020F050202020403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del is run again with the optimum number of topics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2000" b="1" i="1">
              <a:solidFill>
                <a:schemeClr val="tx2">
                  <a:lumMod val="75000"/>
                </a:schemeClr>
              </a:solidFill>
              <a:effectLst/>
              <a:latin typeface="Calibri" panose="020F0502020204030204" pitchFamily="34" charset="0"/>
              <a:ea typeface="Yu Mincho" panose="02020400000000000000" pitchFamily="18" charset="-128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b="1" i="1">
                <a:solidFill>
                  <a:schemeClr val="tx2">
                    <a:lumMod val="75000"/>
                  </a:schemeClr>
                </a:solidFill>
                <a:latin typeface="Calibri" panose="020F0502020204030204" pitchFamily="34" charset="0"/>
                <a:ea typeface="Yu Mincho" panose="02020400000000000000" pitchFamily="18" charset="-128"/>
              </a:rPr>
              <a:t>The articles in the dataset are classified with the identified topics</a:t>
            </a:r>
            <a:endParaRPr lang="en-US" sz="2000" b="1" i="1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B10308C-4794-4A68-9195-E28786A197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15718" y="6527909"/>
            <a:ext cx="9143315" cy="33009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3094FDE-A84A-4845-B721-2D2E69B3C0A3}"/>
              </a:ext>
            </a:extLst>
          </p:cNvPr>
          <p:cNvSpPr txBox="1"/>
          <p:nvPr/>
        </p:nvSpPr>
        <p:spPr>
          <a:xfrm>
            <a:off x="4113062" y="6519446"/>
            <a:ext cx="533222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AA440185-7062-4DBD-A9EB-24A073F27C7A}" type="slidenum">
              <a:rPr lang="es-ES" altLang="en-US" sz="1600" b="1" smtClean="0">
                <a:solidFill>
                  <a:schemeClr val="tx1"/>
                </a:solidFill>
              </a:rPr>
              <a:pPr/>
              <a:t>31</a:t>
            </a:fld>
            <a:endParaRPr lang="en-US" sz="16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1A4EE33-2ADE-4937-85CA-1123E42F21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0" y="-10813"/>
            <a:ext cx="9160633" cy="1718502"/>
          </a:xfrm>
          <a:prstGeom prst="rect">
            <a:avLst/>
          </a:prstGeom>
        </p:spPr>
      </p:pic>
      <p:pic>
        <p:nvPicPr>
          <p:cNvPr id="12" name="Picture 11" descr="Logo, company name&#10;&#10;Description automatically generated">
            <a:extLst>
              <a:ext uri="{FF2B5EF4-FFF2-40B4-BE49-F238E27FC236}">
                <a16:creationId xmlns:a16="http://schemas.microsoft.com/office/drawing/2014/main" id="{BD553AC7-342C-41B2-842E-089B96E7C0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18" y="49538"/>
            <a:ext cx="1116013" cy="1152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47A5AE5-29BE-4BE0-A7D8-B307154FB894}"/>
              </a:ext>
            </a:extLst>
          </p:cNvPr>
          <p:cNvSpPr/>
          <p:nvPr/>
        </p:nvSpPr>
        <p:spPr>
          <a:xfrm rot="10800000" flipH="1" flipV="1">
            <a:off x="1862839" y="519978"/>
            <a:ext cx="5418322" cy="646331"/>
          </a:xfrm>
          <a:prstGeom prst="rect">
            <a:avLst/>
          </a:prstGeom>
          <a:gradFill flip="none" rotWithShape="1">
            <a:gsLst>
              <a:gs pos="0">
                <a:srgbClr val="F05142">
                  <a:alpha val="69000"/>
                </a:srgbClr>
              </a:gs>
              <a:gs pos="100000">
                <a:srgbClr val="F05142">
                  <a:lumMod val="50000"/>
                </a:srgbClr>
              </a:gs>
            </a:gsLst>
            <a:lin ang="10800000" scaled="1"/>
            <a:tileRect/>
          </a:gra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88900"/>
          </a:effectLst>
        </p:spPr>
        <p:txBody>
          <a:bodyPr rtlCol="0" anchor="ctr"/>
          <a:lstStyle/>
          <a:p>
            <a:pPr algn="ctr" defTabSz="91424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b="1" i="1">
                <a:solidFill>
                  <a:schemeClr val="bg1"/>
                </a:solidFill>
                <a:latin typeface="Calibri" panose="020F0502020204030204" pitchFamily="34" charset="0"/>
                <a:ea typeface="Yu Mincho" panose="02020400000000000000" pitchFamily="18" charset="-128"/>
              </a:rPr>
              <a:t>Mode</a:t>
            </a:r>
            <a:r>
              <a:rPr lang="en-US" sz="1800" b="1" i="1">
                <a:solidFill>
                  <a:schemeClr val="bg1"/>
                </a:solidFill>
                <a:effectLst/>
                <a:latin typeface="Calibri" panose="020F050202020403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l with new-found optimal number of topics</a:t>
            </a:r>
            <a:endParaRPr lang="en-US" sz="2000" b="1">
              <a:solidFill>
                <a:schemeClr val="bg1"/>
              </a:solidFill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810835124"/>
      </p:ext>
    </p:extLst>
  </p:cSld>
  <p:clrMapOvr>
    <a:masterClrMapping/>
  </p:clrMapOvr>
  <p:transition spd="slow">
    <p:push dir="u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5D8D99E-A886-4087-B327-103A13635855}"/>
              </a:ext>
            </a:extLst>
          </p:cNvPr>
          <p:cNvSpPr txBox="1"/>
          <p:nvPr/>
        </p:nvSpPr>
        <p:spPr>
          <a:xfrm>
            <a:off x="2311854" y="4405561"/>
            <a:ext cx="48756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1">
                <a:latin typeface="Calibri" panose="020F0502020204030204" pitchFamily="34" charset="0"/>
                <a:ea typeface="Yu Mincho" panose="02020400000000000000" pitchFamily="18" charset="-128"/>
              </a:rPr>
              <a:t>Word Count and importance of Topic Keywords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1FDE4E1-479B-47A2-9444-ED52C9C1BE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1" b="49606"/>
          <a:stretch/>
        </p:blipFill>
        <p:spPr>
          <a:xfrm>
            <a:off x="270402" y="2258336"/>
            <a:ext cx="8579662" cy="1992621"/>
          </a:xfrm>
          <a:prstGeom prst="rect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9ECDC92-1E04-4728-8FCF-C029804400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17318" y="6494135"/>
            <a:ext cx="9143315" cy="40288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B9C399A-D1BA-402B-9C6F-A0D95E26A79D}"/>
              </a:ext>
            </a:extLst>
          </p:cNvPr>
          <p:cNvSpPr txBox="1"/>
          <p:nvPr/>
        </p:nvSpPr>
        <p:spPr>
          <a:xfrm>
            <a:off x="4223901" y="6519446"/>
            <a:ext cx="533222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AA440185-7062-4DBD-A9EB-24A073F27C7A}" type="slidenum">
              <a:rPr lang="es-ES" altLang="en-US" sz="1600" b="1" smtClean="0">
                <a:solidFill>
                  <a:schemeClr val="tx1"/>
                </a:solidFill>
              </a:rPr>
              <a:pPr/>
              <a:t>32</a:t>
            </a:fld>
            <a:endParaRPr lang="en-US" sz="160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394DD79-A0F8-4D38-81FB-0830D7C1C5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16967"/>
            <a:ext cx="9160633" cy="1334388"/>
          </a:xfrm>
          <a:prstGeom prst="rect">
            <a:avLst/>
          </a:prstGeom>
        </p:spPr>
      </p:pic>
      <p:pic>
        <p:nvPicPr>
          <p:cNvPr id="14" name="Picture 13" descr="Logo, company name&#10;&#10;Description automatically generated">
            <a:extLst>
              <a:ext uri="{FF2B5EF4-FFF2-40B4-BE49-F238E27FC236}">
                <a16:creationId xmlns:a16="http://schemas.microsoft.com/office/drawing/2014/main" id="{FBAE4A0B-9EB2-4B4D-8352-AFC8F38A26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6967"/>
            <a:ext cx="1116013" cy="1152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1A29B3A-8F6E-45B1-A766-847F4017D4B0}"/>
              </a:ext>
            </a:extLst>
          </p:cNvPr>
          <p:cNvSpPr txBox="1"/>
          <p:nvPr/>
        </p:nvSpPr>
        <p:spPr>
          <a:xfrm>
            <a:off x="558006" y="1317421"/>
            <a:ext cx="858599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auto"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800" b="1" i="1">
                <a:solidFill>
                  <a:schemeClr val="tx2">
                    <a:lumMod val="75000"/>
                  </a:schemeClr>
                </a:solidFill>
                <a:latin typeface="Calibri" panose="020F0502020204030204" pitchFamily="34" charset="0"/>
                <a:ea typeface="Yu Mincho" panose="02020400000000000000" pitchFamily="18" charset="-128"/>
              </a:rPr>
              <a:t>Determining the Best Descriptor Tag and Labelling Visualizing</a:t>
            </a:r>
          </a:p>
          <a:p>
            <a:pPr marL="285750" indent="-285750" fontAlgn="auto"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800" b="1" i="1">
                <a:solidFill>
                  <a:schemeClr val="tx2">
                    <a:lumMod val="75000"/>
                  </a:schemeClr>
                </a:solidFill>
                <a:latin typeface="Calibri" panose="020F0502020204030204" pitchFamily="34" charset="0"/>
                <a:ea typeface="Yu Mincho" panose="02020400000000000000" pitchFamily="18" charset="-128"/>
              </a:rPr>
              <a:t>The keywords are displayed as overlapping bar graphs of the</a:t>
            </a:r>
          </a:p>
          <a:p>
            <a:pPr fontAlgn="auto">
              <a:spcAft>
                <a:spcPts val="0"/>
              </a:spcAft>
            </a:pPr>
            <a:r>
              <a:rPr lang="en-US" sz="1800" b="1" i="1">
                <a:solidFill>
                  <a:schemeClr val="tx2">
                    <a:lumMod val="75000"/>
                  </a:schemeClr>
                </a:solidFill>
                <a:latin typeface="Calibri" panose="020F0502020204030204" pitchFamily="34" charset="0"/>
                <a:ea typeface="Yu Mincho" panose="02020400000000000000" pitchFamily="18" charset="-128"/>
              </a:rPr>
              <a:t>     </a:t>
            </a:r>
            <a:r>
              <a:rPr lang="en-US" sz="1800" b="1" i="1">
                <a:solidFill>
                  <a:srgbClr val="00B050"/>
                </a:solidFill>
                <a:latin typeface="Calibri" panose="020F0502020204030204" pitchFamily="34" charset="0"/>
                <a:ea typeface="Yu Mincho" panose="02020400000000000000" pitchFamily="18" charset="-128"/>
              </a:rPr>
              <a:t>“word count” </a:t>
            </a:r>
            <a:r>
              <a:rPr lang="en-US" sz="1800" b="1" i="1">
                <a:solidFill>
                  <a:schemeClr val="tx2">
                    <a:lumMod val="75000"/>
                  </a:schemeClr>
                </a:solidFill>
                <a:latin typeface="Calibri" panose="020F0502020204030204" pitchFamily="34" charset="0"/>
                <a:ea typeface="Yu Mincho" panose="02020400000000000000" pitchFamily="18" charset="-128"/>
              </a:rPr>
              <a:t>&amp; their </a:t>
            </a:r>
            <a:r>
              <a:rPr lang="en-US" sz="1800" b="1" i="1">
                <a:solidFill>
                  <a:srgbClr val="00B050"/>
                </a:solidFill>
                <a:latin typeface="Calibri" panose="020F0502020204030204" pitchFamily="34" charset="0"/>
                <a:ea typeface="Yu Mincho" panose="02020400000000000000" pitchFamily="18" charset="-128"/>
              </a:rPr>
              <a:t>“weights“</a:t>
            </a:r>
            <a:br>
              <a:rPr lang="en-US" sz="1800" b="1" i="1">
                <a:solidFill>
                  <a:srgbClr val="00B050"/>
                </a:solidFill>
                <a:latin typeface="Calibri" panose="020F0502020204030204" pitchFamily="34" charset="0"/>
                <a:ea typeface="Yu Mincho" panose="02020400000000000000" pitchFamily="18" charset="-128"/>
              </a:rPr>
            </a:br>
            <a:endParaRPr lang="en-US" sz="1800" b="1" i="1">
              <a:solidFill>
                <a:srgbClr val="00B050"/>
              </a:solidFill>
              <a:latin typeface="Calibri" panose="020F0502020204030204" pitchFamily="34" charset="0"/>
              <a:ea typeface="Yu Mincho" panose="02020400000000000000" pitchFamily="18" charset="-128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5348A72-5EF9-49DF-A37C-A20BDDBB45FF}"/>
              </a:ext>
            </a:extLst>
          </p:cNvPr>
          <p:cNvSpPr txBox="1"/>
          <p:nvPr/>
        </p:nvSpPr>
        <p:spPr>
          <a:xfrm>
            <a:off x="2097010" y="311643"/>
            <a:ext cx="4662376" cy="58477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3200">
                <a:latin typeface="Algerian"/>
                <a:ea typeface="+mj-ea"/>
                <a:cs typeface="Arial"/>
              </a:rPr>
              <a:t>Topic Labeling</a:t>
            </a:r>
            <a:endParaRPr lang="en-US" sz="3200">
              <a:latin typeface="Algerian" panose="04020705040A02060702" pitchFamily="82" charset="0"/>
              <a:ea typeface="+mj-ea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D38E11-EB20-BB1C-80CB-88D05D5FD03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9998" y="6081148"/>
            <a:ext cx="8700248" cy="347406"/>
          </a:xfrm>
          <a:prstGeom prst="rect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F2EFE13-4C2C-B3B0-DC10-56EB2BA1F9B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63892" y="4688366"/>
            <a:ext cx="2223641" cy="149305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4D17CD7-74C2-3ACE-0D0F-67147AE3FA78}"/>
              </a:ext>
            </a:extLst>
          </p:cNvPr>
          <p:cNvSpPr txBox="1"/>
          <p:nvPr/>
        </p:nvSpPr>
        <p:spPr>
          <a:xfrm>
            <a:off x="6026543" y="5047659"/>
            <a:ext cx="2104370" cy="73866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>
              <a:defRPr lang="es-E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algn="ctr"/>
            <a:r>
              <a:rPr lang="en-US" sz="1400" b="1" i="1">
                <a:latin typeface="Calibri"/>
                <a:ea typeface="Calibri" panose="020F0502020204030204" pitchFamily="34" charset="0"/>
                <a:cs typeface="Arial"/>
              </a:rPr>
              <a:t>A list is</a:t>
            </a:r>
            <a:r>
              <a:rPr lang="en-US" sz="1400" b="1" i="1">
                <a:effectLst/>
                <a:latin typeface="Calibri"/>
                <a:ea typeface="Calibri" panose="020F0502020204030204" pitchFamily="34" charset="0"/>
                <a:cs typeface="Arial"/>
              </a:rPr>
              <a:t> manually created to map topic index to </a:t>
            </a:r>
            <a:r>
              <a:rPr lang="en-US" sz="1400" b="1" i="1">
                <a:latin typeface="Calibri"/>
                <a:ea typeface="Calibri" panose="020F0502020204030204" pitchFamily="34" charset="0"/>
                <a:cs typeface="Arial"/>
              </a:rPr>
              <a:t> </a:t>
            </a:r>
            <a:r>
              <a:rPr lang="en-US" sz="1400" b="1" i="1">
                <a:effectLst/>
                <a:latin typeface="Calibri"/>
                <a:ea typeface="Calibri" panose="020F0502020204030204" pitchFamily="34" charset="0"/>
                <a:cs typeface="Arial"/>
              </a:rPr>
              <a:t>labels</a:t>
            </a:r>
            <a:endParaRPr lang="en-US" sz="1400" b="1" i="1">
              <a:latin typeface="Calibri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29152932"/>
      </p:ext>
    </p:extLst>
  </p:cSld>
  <p:clrMapOvr>
    <a:masterClrMapping/>
  </p:clrMapOvr>
  <p:transition spd="slow">
    <p:push dir="u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7DAC2205-D9A0-4114-B31F-5A2EC48F1E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47838"/>
            <a:ext cx="9152316" cy="1718502"/>
          </a:xfrm>
          <a:prstGeom prst="rect">
            <a:avLst/>
          </a:prstGeom>
        </p:spPr>
      </p:pic>
      <p:pic>
        <p:nvPicPr>
          <p:cNvPr id="15" name="Picture 14" descr="Logo, company name&#10;&#10;Description automatically generated">
            <a:extLst>
              <a:ext uri="{FF2B5EF4-FFF2-40B4-BE49-F238E27FC236}">
                <a16:creationId xmlns:a16="http://schemas.microsoft.com/office/drawing/2014/main" id="{8A498355-C21B-4F57-8E54-A04B4C7771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7" y="9546"/>
            <a:ext cx="1116013" cy="1152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D9CBBB6-1AE5-404F-AE15-D909E8EBB4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V="1">
            <a:off x="15718" y="6390180"/>
            <a:ext cx="9143315" cy="467819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CAE719E-1494-457F-BE8F-098A1B54D80A}"/>
              </a:ext>
            </a:extLst>
          </p:cNvPr>
          <p:cNvSpPr txBox="1"/>
          <p:nvPr/>
        </p:nvSpPr>
        <p:spPr>
          <a:xfrm>
            <a:off x="4289850" y="6469194"/>
            <a:ext cx="533222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AA440185-7062-4DBD-A9EB-24A073F27C7A}" type="slidenum">
              <a:rPr lang="es-ES" altLang="en-US" sz="1600" b="1" smtClean="0">
                <a:solidFill>
                  <a:schemeClr val="tx1"/>
                </a:solidFill>
              </a:rPr>
              <a:pPr/>
              <a:t>33</a:t>
            </a:fld>
            <a:endParaRPr lang="en-US" sz="1600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BC458D7E-F22A-4AC0-822F-1495A96D9D64}"/>
              </a:ext>
            </a:extLst>
          </p:cNvPr>
          <p:cNvSpPr txBox="1">
            <a:spLocks/>
          </p:cNvSpPr>
          <p:nvPr/>
        </p:nvSpPr>
        <p:spPr>
          <a:xfrm>
            <a:off x="3093864" y="163447"/>
            <a:ext cx="5256584" cy="936104"/>
          </a:xfrm>
          <a:prstGeom prst="rect">
            <a:avLst/>
          </a:prstGeom>
        </p:spPr>
        <p:txBody>
          <a:bodyPr vert="horz" lIns="0" tIns="60949" rIns="0" bIns="60949" rtlCol="0" anchor="ctr">
            <a:noAutofit/>
          </a:bodyPr>
          <a:lstStyle>
            <a:lvl1pPr algn="l" defTabSz="914484" rtl="0" eaLnBrk="1" latinLnBrk="0" hangingPunct="1">
              <a:spcBef>
                <a:spcPct val="0"/>
              </a:spcBef>
              <a:buNone/>
              <a:defRPr sz="2701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</a:lstStyle>
          <a:p>
            <a:pPr>
              <a:spcAft>
                <a:spcPts val="0"/>
              </a:spcAft>
            </a:pPr>
            <a:r>
              <a:rPr lang="en-US" sz="3200">
                <a:solidFill>
                  <a:schemeClr val="tx1"/>
                </a:solidFill>
                <a:latin typeface="Algerian"/>
                <a:cs typeface="Arial"/>
              </a:rPr>
              <a:t>Model RESULTS</a:t>
            </a:r>
            <a:endParaRPr lang="en-US" sz="3200"/>
          </a:p>
        </p:txBody>
      </p:sp>
      <p:sp>
        <p:nvSpPr>
          <p:cNvPr id="7" name="Rectangle: Diagonal Corners Rounded 6">
            <a:extLst>
              <a:ext uri="{FF2B5EF4-FFF2-40B4-BE49-F238E27FC236}">
                <a16:creationId xmlns:a16="http://schemas.microsoft.com/office/drawing/2014/main" id="{0D6C3134-AC5E-4776-830F-99F491EB8C72}"/>
              </a:ext>
            </a:extLst>
          </p:cNvPr>
          <p:cNvSpPr/>
          <p:nvPr/>
        </p:nvSpPr>
        <p:spPr>
          <a:xfrm>
            <a:off x="82401" y="2084075"/>
            <a:ext cx="1696903" cy="2208222"/>
          </a:xfrm>
          <a:prstGeom prst="round2DiagRect">
            <a:avLst>
              <a:gd name="adj1" fmla="val 16667"/>
              <a:gd name="adj2" fmla="val 9445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9A3E8E9-3B26-4F0B-9EE9-63D8C8630F7B}"/>
              </a:ext>
            </a:extLst>
          </p:cNvPr>
          <p:cNvSpPr txBox="1"/>
          <p:nvPr/>
        </p:nvSpPr>
        <p:spPr>
          <a:xfrm flipH="1">
            <a:off x="116445" y="2234766"/>
            <a:ext cx="192726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1">
                <a:latin typeface="+mn-lt"/>
              </a:rPr>
              <a:t>Initial # Of Topics: 8 </a:t>
            </a:r>
          </a:p>
          <a:p>
            <a:pPr rtl="0" fontAlgn="base"/>
            <a:endParaRPr lang="en-US" sz="1200" b="1">
              <a:effectLst/>
              <a:latin typeface="+mn-lt"/>
            </a:endParaRPr>
          </a:p>
          <a:p>
            <a:pPr rtl="0" fontAlgn="base"/>
            <a:r>
              <a:rPr lang="en-US" sz="1200" b="1">
                <a:effectLst/>
                <a:latin typeface="+mn-lt"/>
              </a:rPr>
              <a:t>Coherence score: 0.409 (Gensim LDA)</a:t>
            </a:r>
          </a:p>
          <a:p>
            <a:pPr rtl="0" fontAlgn="base"/>
            <a:endParaRPr lang="en-US" sz="1200" b="1">
              <a:effectLst/>
              <a:latin typeface="+mn-lt"/>
            </a:endParaRPr>
          </a:p>
          <a:p>
            <a:r>
              <a:rPr lang="en-US" sz="1200" b="1">
                <a:effectLst/>
                <a:latin typeface="+mn-lt"/>
              </a:rPr>
              <a:t>Coherence score: 0.45 (Mallet LDA)</a:t>
            </a:r>
          </a:p>
          <a:p>
            <a:endParaRPr lang="en-US" sz="1200" b="1">
              <a:effectLst/>
              <a:latin typeface="+mn-lt"/>
            </a:endParaRPr>
          </a:p>
          <a:p>
            <a:r>
              <a:rPr lang="en-US" sz="1200" b="1">
                <a:effectLst/>
                <a:latin typeface="+mn-lt"/>
              </a:rPr>
              <a:t>Optimal # Of Topics:10</a:t>
            </a:r>
            <a:endParaRPr lang="en-US" sz="1200" b="1" i="0">
              <a:effectLst/>
              <a:latin typeface="+mn-lt"/>
            </a:endParaRPr>
          </a:p>
          <a:p>
            <a:pPr algn="ctr"/>
            <a:r>
              <a:rPr lang="en-US" sz="1200">
                <a:effectLst/>
              </a:rPr>
              <a:t> </a:t>
            </a:r>
            <a:endParaRPr lang="en-US" sz="1200" b="0" i="0">
              <a:effectLst/>
            </a:endParaRPr>
          </a:p>
          <a:p>
            <a:pPr algn="ctr" rtl="0" fontAlgn="base"/>
            <a:r>
              <a:rPr lang="en-US" sz="1200">
                <a:effectLst/>
              </a:rPr>
              <a:t> </a:t>
            </a:r>
            <a:endParaRPr lang="en-US" sz="1200" b="0" i="0">
              <a:effectLst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C9D377A4-2EB0-41E5-BA03-8270E39D2E1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4639" y="4920966"/>
            <a:ext cx="1102579" cy="912654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2820C8F1-67B1-4EE2-B6E3-FF292EDAE7A4}"/>
              </a:ext>
            </a:extLst>
          </p:cNvPr>
          <p:cNvSpPr txBox="1"/>
          <p:nvPr/>
        </p:nvSpPr>
        <p:spPr>
          <a:xfrm>
            <a:off x="1258323" y="4820326"/>
            <a:ext cx="132692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 fontAlgn="base"/>
            <a:r>
              <a:rPr lang="en-US" sz="1100">
                <a:solidFill>
                  <a:schemeClr val="bg1"/>
                </a:solidFill>
                <a:effectLst/>
              </a:rPr>
              <a:t>New Coherence </a:t>
            </a:r>
            <a:endParaRPr lang="en-US" sz="1100" b="0" i="0">
              <a:solidFill>
                <a:schemeClr val="bg1"/>
              </a:solidFill>
              <a:effectLst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57393F9-9E0B-4779-9879-5C950FB0E8A6}"/>
              </a:ext>
            </a:extLst>
          </p:cNvPr>
          <p:cNvSpPr txBox="1"/>
          <p:nvPr/>
        </p:nvSpPr>
        <p:spPr>
          <a:xfrm>
            <a:off x="1499073" y="5098255"/>
            <a:ext cx="6863442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>
                <a:solidFill>
                  <a:schemeClr val="bg1"/>
                </a:solidFill>
                <a:effectLst/>
              </a:rPr>
              <a:t>0.464</a:t>
            </a:r>
            <a:endParaRPr lang="en-US" sz="1100">
              <a:solidFill>
                <a:schemeClr val="bg1"/>
              </a:solidFill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CF7373C5-0A46-4775-B5A3-96E4965D102D}"/>
              </a:ext>
            </a:extLst>
          </p:cNvPr>
          <p:cNvSpPr/>
          <p:nvPr/>
        </p:nvSpPr>
        <p:spPr>
          <a:xfrm>
            <a:off x="2110710" y="1246384"/>
            <a:ext cx="1457123" cy="373073"/>
          </a:xfrm>
          <a:prstGeom prst="roundRect">
            <a:avLst>
              <a:gd name="adj" fmla="val 50000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>
                <a:solidFill>
                  <a:schemeClr val="tx1"/>
                </a:solidFill>
                <a:effectLst/>
              </a:rPr>
              <a:t>BBC</a:t>
            </a:r>
            <a:endParaRPr lang="en-US" b="1">
              <a:solidFill>
                <a:schemeClr val="tx1"/>
              </a:solidFill>
            </a:endParaRPr>
          </a:p>
        </p:txBody>
      </p:sp>
      <p:sp>
        <p:nvSpPr>
          <p:cNvPr id="48" name="Rectangle: Diagonal Corners Rounded 47">
            <a:extLst>
              <a:ext uri="{FF2B5EF4-FFF2-40B4-BE49-F238E27FC236}">
                <a16:creationId xmlns:a16="http://schemas.microsoft.com/office/drawing/2014/main" id="{F92FAFCE-8BAB-41A0-BCA2-7E2C331FEF96}"/>
              </a:ext>
            </a:extLst>
          </p:cNvPr>
          <p:cNvSpPr/>
          <p:nvPr/>
        </p:nvSpPr>
        <p:spPr>
          <a:xfrm>
            <a:off x="1820511" y="2104236"/>
            <a:ext cx="1842120" cy="2208222"/>
          </a:xfrm>
          <a:prstGeom prst="round2DiagRect">
            <a:avLst>
              <a:gd name="adj1" fmla="val 16667"/>
              <a:gd name="adj2" fmla="val 1502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F6C2A52D-565F-4872-8CA9-DE3F70A2442E}"/>
              </a:ext>
            </a:extLst>
          </p:cNvPr>
          <p:cNvSpPr txBox="1"/>
          <p:nvPr/>
        </p:nvSpPr>
        <p:spPr>
          <a:xfrm>
            <a:off x="3761470" y="4857012"/>
            <a:ext cx="132692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 fontAlgn="base"/>
            <a:r>
              <a:rPr lang="en-US" sz="1100">
                <a:solidFill>
                  <a:schemeClr val="bg1"/>
                </a:solidFill>
                <a:effectLst/>
              </a:rPr>
              <a:t>New Coherence </a:t>
            </a:r>
            <a:endParaRPr lang="en-US" sz="1100" b="0" i="0">
              <a:solidFill>
                <a:schemeClr val="bg1"/>
              </a:solidFill>
              <a:effectLst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A50B749-FB6B-4882-AF5F-E1D60780B88B}"/>
              </a:ext>
            </a:extLst>
          </p:cNvPr>
          <p:cNvSpPr txBox="1"/>
          <p:nvPr/>
        </p:nvSpPr>
        <p:spPr>
          <a:xfrm>
            <a:off x="4002220" y="5134941"/>
            <a:ext cx="6863442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>
                <a:solidFill>
                  <a:schemeClr val="bg1"/>
                </a:solidFill>
                <a:effectLst/>
              </a:rPr>
              <a:t>0.464</a:t>
            </a:r>
            <a:endParaRPr lang="en-US" sz="1100">
              <a:solidFill>
                <a:schemeClr val="bg1"/>
              </a:solidFill>
            </a:endParaRP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C430ECB4-43C7-4A00-9377-B95637289307}"/>
              </a:ext>
            </a:extLst>
          </p:cNvPr>
          <p:cNvSpPr/>
          <p:nvPr/>
        </p:nvSpPr>
        <p:spPr>
          <a:xfrm>
            <a:off x="4002220" y="1246250"/>
            <a:ext cx="1457123" cy="368458"/>
          </a:xfrm>
          <a:prstGeom prst="roundRect">
            <a:avLst>
              <a:gd name="adj" fmla="val 50000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>
                <a:solidFill>
                  <a:schemeClr val="tx1"/>
                </a:solidFill>
                <a:effectLst/>
              </a:rPr>
              <a:t>CNN</a:t>
            </a:r>
            <a:endParaRPr lang="en-US"/>
          </a:p>
        </p:txBody>
      </p:sp>
      <p:sp>
        <p:nvSpPr>
          <p:cNvPr id="55" name="Rectangle: Diagonal Corners Rounded 54">
            <a:extLst>
              <a:ext uri="{FF2B5EF4-FFF2-40B4-BE49-F238E27FC236}">
                <a16:creationId xmlns:a16="http://schemas.microsoft.com/office/drawing/2014/main" id="{393AF97A-90C1-4B4B-8C90-DE9DE67D5CE8}"/>
              </a:ext>
            </a:extLst>
          </p:cNvPr>
          <p:cNvSpPr/>
          <p:nvPr/>
        </p:nvSpPr>
        <p:spPr>
          <a:xfrm>
            <a:off x="3788894" y="2084075"/>
            <a:ext cx="1746865" cy="2208222"/>
          </a:xfrm>
          <a:prstGeom prst="round2DiagRect">
            <a:avLst>
              <a:gd name="adj1" fmla="val 16667"/>
              <a:gd name="adj2" fmla="val 1001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F1414045-D7DC-4FC5-A02A-57E568F67727}"/>
              </a:ext>
            </a:extLst>
          </p:cNvPr>
          <p:cNvSpPr txBox="1"/>
          <p:nvPr/>
        </p:nvSpPr>
        <p:spPr>
          <a:xfrm>
            <a:off x="6171178" y="4808378"/>
            <a:ext cx="132692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 fontAlgn="base"/>
            <a:r>
              <a:rPr lang="en-US" sz="1100">
                <a:solidFill>
                  <a:schemeClr val="bg1"/>
                </a:solidFill>
                <a:effectLst/>
              </a:rPr>
              <a:t>New Coherence </a:t>
            </a:r>
            <a:endParaRPr lang="en-US" sz="1100" b="0" i="0">
              <a:solidFill>
                <a:schemeClr val="bg1"/>
              </a:solidFill>
              <a:effectLst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57F9CF3D-DA3B-4A23-9C66-F02CF274AE7E}"/>
              </a:ext>
            </a:extLst>
          </p:cNvPr>
          <p:cNvSpPr txBox="1"/>
          <p:nvPr/>
        </p:nvSpPr>
        <p:spPr>
          <a:xfrm>
            <a:off x="6439352" y="5493828"/>
            <a:ext cx="6863442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>
                <a:solidFill>
                  <a:schemeClr val="bg1"/>
                </a:solidFill>
                <a:effectLst/>
              </a:rPr>
              <a:t>0.464</a:t>
            </a:r>
            <a:endParaRPr lang="en-US" sz="1100">
              <a:solidFill>
                <a:schemeClr val="bg1"/>
              </a:solidFill>
            </a:endParaRPr>
          </a:p>
        </p:txBody>
      </p:sp>
      <p:sp>
        <p:nvSpPr>
          <p:cNvPr id="64" name="Rectangle: Rounded Corners 63">
            <a:extLst>
              <a:ext uri="{FF2B5EF4-FFF2-40B4-BE49-F238E27FC236}">
                <a16:creationId xmlns:a16="http://schemas.microsoft.com/office/drawing/2014/main" id="{E27666A8-6D1D-49AD-BBF0-09FDAB55D414}"/>
              </a:ext>
            </a:extLst>
          </p:cNvPr>
          <p:cNvSpPr/>
          <p:nvPr/>
        </p:nvSpPr>
        <p:spPr>
          <a:xfrm>
            <a:off x="5813752" y="1257190"/>
            <a:ext cx="1457123" cy="368458"/>
          </a:xfrm>
          <a:prstGeom prst="roundRect">
            <a:avLst>
              <a:gd name="adj" fmla="val 50000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>
                <a:solidFill>
                  <a:schemeClr val="tx1"/>
                </a:solidFill>
                <a:effectLst/>
              </a:rPr>
              <a:t>Japan Times</a:t>
            </a:r>
            <a:endParaRPr lang="en-US"/>
          </a:p>
        </p:txBody>
      </p:sp>
      <p:sp>
        <p:nvSpPr>
          <p:cNvPr id="65" name="Rectangle: Diagonal Corners Rounded 64">
            <a:extLst>
              <a:ext uri="{FF2B5EF4-FFF2-40B4-BE49-F238E27FC236}">
                <a16:creationId xmlns:a16="http://schemas.microsoft.com/office/drawing/2014/main" id="{408D2D5B-E9DD-4754-BBCA-D6C3C840DC0B}"/>
              </a:ext>
            </a:extLst>
          </p:cNvPr>
          <p:cNvSpPr/>
          <p:nvPr/>
        </p:nvSpPr>
        <p:spPr>
          <a:xfrm>
            <a:off x="5632110" y="2041907"/>
            <a:ext cx="1728390" cy="2208222"/>
          </a:xfrm>
          <a:prstGeom prst="round2DiagRect">
            <a:avLst>
              <a:gd name="adj1" fmla="val 16667"/>
              <a:gd name="adj2" fmla="val 1001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: Diagonal Corners Rounded 65">
            <a:extLst>
              <a:ext uri="{FF2B5EF4-FFF2-40B4-BE49-F238E27FC236}">
                <a16:creationId xmlns:a16="http://schemas.microsoft.com/office/drawing/2014/main" id="{004B5756-BF79-4619-AF4E-A1DF1A1F9E05}"/>
              </a:ext>
            </a:extLst>
          </p:cNvPr>
          <p:cNvSpPr/>
          <p:nvPr/>
        </p:nvSpPr>
        <p:spPr>
          <a:xfrm>
            <a:off x="7438892" y="1993757"/>
            <a:ext cx="1638344" cy="2208222"/>
          </a:xfrm>
          <a:prstGeom prst="round2DiagRect">
            <a:avLst>
              <a:gd name="adj1" fmla="val 16667"/>
              <a:gd name="adj2" fmla="val 1001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: Rounded Corners 66">
            <a:extLst>
              <a:ext uri="{FF2B5EF4-FFF2-40B4-BE49-F238E27FC236}">
                <a16:creationId xmlns:a16="http://schemas.microsoft.com/office/drawing/2014/main" id="{FBD67555-B429-4384-9004-1897AB371400}"/>
              </a:ext>
            </a:extLst>
          </p:cNvPr>
          <p:cNvSpPr/>
          <p:nvPr/>
        </p:nvSpPr>
        <p:spPr>
          <a:xfrm>
            <a:off x="7612131" y="1265872"/>
            <a:ext cx="1457123" cy="368458"/>
          </a:xfrm>
          <a:prstGeom prst="roundRect">
            <a:avLst>
              <a:gd name="adj" fmla="val 50000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>
                <a:solidFill>
                  <a:schemeClr val="tx1"/>
                </a:solidFill>
                <a:effectLst/>
              </a:rPr>
              <a:t>CNBC</a:t>
            </a:r>
            <a:endParaRPr lang="en-US"/>
          </a:p>
        </p:txBody>
      </p:sp>
      <p:pic>
        <p:nvPicPr>
          <p:cNvPr id="69" name="Picture 68">
            <a:extLst>
              <a:ext uri="{FF2B5EF4-FFF2-40B4-BE49-F238E27FC236}">
                <a16:creationId xmlns:a16="http://schemas.microsoft.com/office/drawing/2014/main" id="{AAADA564-8A3E-4667-BBE3-4BCC9BA3C4F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66937" y="4891590"/>
            <a:ext cx="1102579" cy="912654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F0C19309-531D-4EAB-B81A-45B8B1A3ECF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64006" y="4903538"/>
            <a:ext cx="1102579" cy="912654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5525FBD8-0851-456B-B2E1-B840312CF42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31924" y="4903538"/>
            <a:ext cx="1102579" cy="912654"/>
          </a:xfrm>
          <a:prstGeom prst="rect">
            <a:avLst/>
          </a:prstGeom>
        </p:spPr>
      </p:pic>
      <p:pic>
        <p:nvPicPr>
          <p:cNvPr id="72" name="Picture 71">
            <a:extLst>
              <a:ext uri="{FF2B5EF4-FFF2-40B4-BE49-F238E27FC236}">
                <a16:creationId xmlns:a16="http://schemas.microsoft.com/office/drawing/2014/main" id="{3BF4B74B-A71F-463C-B163-CEDBA68D7B9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69321" y="4882338"/>
            <a:ext cx="1102579" cy="912654"/>
          </a:xfrm>
          <a:prstGeom prst="rect">
            <a:avLst/>
          </a:prstGeom>
        </p:spPr>
      </p:pic>
      <p:sp>
        <p:nvSpPr>
          <p:cNvPr id="73" name="Rectangle: Rounded Corners 72">
            <a:extLst>
              <a:ext uri="{FF2B5EF4-FFF2-40B4-BE49-F238E27FC236}">
                <a16:creationId xmlns:a16="http://schemas.microsoft.com/office/drawing/2014/main" id="{37A6B38B-ABAB-44E5-A75E-DA7231B708B1}"/>
              </a:ext>
            </a:extLst>
          </p:cNvPr>
          <p:cNvSpPr/>
          <p:nvPr/>
        </p:nvSpPr>
        <p:spPr>
          <a:xfrm>
            <a:off x="252729" y="1257979"/>
            <a:ext cx="1457123" cy="373073"/>
          </a:xfrm>
          <a:prstGeom prst="roundRect">
            <a:avLst>
              <a:gd name="adj" fmla="val 50000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800">
                <a:effectLst/>
              </a:rPr>
              <a:t>  </a:t>
            </a:r>
            <a:r>
              <a:rPr lang="en-US" sz="1800" b="1">
                <a:solidFill>
                  <a:schemeClr val="tx1"/>
                </a:solidFill>
                <a:effectLst/>
              </a:rPr>
              <a:t>Aljazeera</a:t>
            </a:r>
            <a:endParaRPr lang="en-US" b="1">
              <a:solidFill>
                <a:schemeClr val="tx1"/>
              </a:solidFill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683CD135-EA5B-43FD-8669-3170D85852B4}"/>
              </a:ext>
            </a:extLst>
          </p:cNvPr>
          <p:cNvSpPr txBox="1"/>
          <p:nvPr/>
        </p:nvSpPr>
        <p:spPr>
          <a:xfrm flipH="1">
            <a:off x="1789275" y="2218911"/>
            <a:ext cx="2213953" cy="1754326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1200" b="1">
                <a:latin typeface="+mn-lt"/>
                <a:cs typeface="Arial"/>
              </a:rPr>
              <a:t>Initial # Of Topics: 10</a:t>
            </a:r>
          </a:p>
          <a:p>
            <a:endParaRPr lang="en-US" sz="1200" b="1">
              <a:latin typeface="+mn-lt"/>
              <a:cs typeface="Calibri"/>
            </a:endParaRPr>
          </a:p>
          <a:p>
            <a:endParaRPr lang="en-US" sz="1200" b="1">
              <a:latin typeface="+mn-lt"/>
            </a:endParaRPr>
          </a:p>
          <a:p>
            <a:r>
              <a:rPr lang="en-US" sz="1200" b="1">
                <a:latin typeface="+mn-lt"/>
                <a:cs typeface="Calibri"/>
              </a:rPr>
              <a:t>(Mallet LDA)</a:t>
            </a:r>
            <a:endParaRPr lang="en-US"/>
          </a:p>
          <a:p>
            <a:r>
              <a:rPr lang="en-US" sz="1200" b="1">
                <a:effectLst/>
                <a:latin typeface="+mn-lt"/>
                <a:cs typeface="Arial"/>
              </a:rPr>
              <a:t>Coherence score : </a:t>
            </a:r>
            <a:r>
              <a:rPr lang="en-US" sz="1200" b="1">
                <a:latin typeface="+mn-lt"/>
                <a:cs typeface="Arial"/>
              </a:rPr>
              <a:t>0.45 </a:t>
            </a:r>
            <a:endParaRPr lang="en-US" sz="1200" b="1">
              <a:effectLst/>
              <a:latin typeface="+mn-lt"/>
              <a:cs typeface="Arial"/>
            </a:endParaRPr>
          </a:p>
          <a:p>
            <a:endParaRPr lang="en-US" sz="1200" b="1">
              <a:effectLst/>
              <a:latin typeface="+mn-lt"/>
            </a:endParaRPr>
          </a:p>
          <a:p>
            <a:r>
              <a:rPr lang="en-US" sz="1200" b="1">
                <a:effectLst/>
                <a:latin typeface="+mn-lt"/>
                <a:cs typeface="Arial"/>
              </a:rPr>
              <a:t>Optimal # Of Topics:</a:t>
            </a:r>
            <a:r>
              <a:rPr lang="en-US" sz="1200" b="1">
                <a:latin typeface="+mn-lt"/>
                <a:cs typeface="Arial"/>
              </a:rPr>
              <a:t>8</a:t>
            </a:r>
            <a:endParaRPr lang="en-US" sz="1200" b="1" i="0">
              <a:effectLst/>
              <a:latin typeface="+mn-lt"/>
              <a:cs typeface="Arial"/>
            </a:endParaRPr>
          </a:p>
          <a:p>
            <a:pPr algn="ctr"/>
            <a:endParaRPr lang="en-US" sz="1200" b="0" i="0">
              <a:effectLst/>
            </a:endParaRPr>
          </a:p>
          <a:p>
            <a:pPr algn="ctr" rtl="0" fontAlgn="base"/>
            <a:endParaRPr lang="en-US" sz="1200" b="0" i="0">
              <a:effectLst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D3FC00B1-88F5-438F-B2F6-C90BE6AE6EC7}"/>
              </a:ext>
            </a:extLst>
          </p:cNvPr>
          <p:cNvSpPr txBox="1"/>
          <p:nvPr/>
        </p:nvSpPr>
        <p:spPr>
          <a:xfrm flipH="1">
            <a:off x="3856694" y="2267152"/>
            <a:ext cx="1927261" cy="156966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1200" b="1">
                <a:latin typeface="+mn-lt"/>
                <a:cs typeface="Arial"/>
              </a:rPr>
              <a:t>Initial # Of Topics: 8 </a:t>
            </a:r>
          </a:p>
          <a:p>
            <a:pPr rtl="0" fontAlgn="base"/>
            <a:endParaRPr lang="en-US" sz="1200" b="1">
              <a:effectLst/>
              <a:latin typeface="+mn-lt"/>
            </a:endParaRPr>
          </a:p>
          <a:p>
            <a:r>
              <a:rPr lang="en-US" sz="1200" b="1">
                <a:latin typeface="+mn-lt"/>
                <a:cs typeface="Calibri"/>
              </a:rPr>
              <a:t>(Mallet LDA)</a:t>
            </a:r>
            <a:endParaRPr lang="en-US" sz="1200">
              <a:latin typeface="Arial"/>
            </a:endParaRPr>
          </a:p>
          <a:p>
            <a:r>
              <a:rPr lang="en-US" sz="1200" b="1">
                <a:effectLst/>
                <a:latin typeface="+mn-lt"/>
                <a:cs typeface="Arial"/>
              </a:rPr>
              <a:t>Coherence score: </a:t>
            </a:r>
            <a:r>
              <a:rPr lang="en-US" sz="1200" b="1">
                <a:latin typeface="+mn-lt"/>
                <a:cs typeface="Arial"/>
              </a:rPr>
              <a:t>0.56</a:t>
            </a:r>
            <a:endParaRPr lang="en-US" sz="1200" b="1">
              <a:effectLst/>
              <a:latin typeface="+mn-lt"/>
            </a:endParaRPr>
          </a:p>
          <a:p>
            <a:endParaRPr lang="en-US" sz="1200" b="1">
              <a:latin typeface="+mn-lt"/>
              <a:cs typeface="Arial"/>
            </a:endParaRPr>
          </a:p>
          <a:p>
            <a:r>
              <a:rPr lang="en-US" sz="1200" b="1">
                <a:effectLst/>
                <a:latin typeface="+mn-lt"/>
                <a:cs typeface="Arial"/>
              </a:rPr>
              <a:t>Optimal # Of Topics:10</a:t>
            </a:r>
            <a:endParaRPr lang="en-US" sz="1200" b="1" i="0">
              <a:effectLst/>
              <a:latin typeface="+mn-lt"/>
              <a:cs typeface="Arial"/>
            </a:endParaRPr>
          </a:p>
          <a:p>
            <a:pPr algn="ctr"/>
            <a:endParaRPr lang="en-US" sz="1200" b="0" i="0">
              <a:effectLst/>
            </a:endParaRPr>
          </a:p>
          <a:p>
            <a:pPr algn="ctr" rtl="0" fontAlgn="base"/>
            <a:endParaRPr lang="en-US" sz="1200" b="0" i="0">
              <a:effectLst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D640066A-F2BF-4CCC-B672-4126F4AD3F67}"/>
              </a:ext>
            </a:extLst>
          </p:cNvPr>
          <p:cNvSpPr txBox="1"/>
          <p:nvPr/>
        </p:nvSpPr>
        <p:spPr>
          <a:xfrm flipH="1">
            <a:off x="5673317" y="2267152"/>
            <a:ext cx="1927261" cy="156966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1200" b="1">
                <a:latin typeface="+mn-lt"/>
                <a:cs typeface="Arial"/>
              </a:rPr>
              <a:t>Initial # Of Topics: 10</a:t>
            </a:r>
            <a:endParaRPr lang="en-US" sz="1200" b="1">
              <a:latin typeface="+mn-lt"/>
            </a:endParaRPr>
          </a:p>
          <a:p>
            <a:pPr rtl="0" fontAlgn="base"/>
            <a:endParaRPr lang="en-US" sz="1200" b="1">
              <a:effectLst/>
              <a:latin typeface="+mn-lt"/>
            </a:endParaRPr>
          </a:p>
          <a:p>
            <a:r>
              <a:rPr lang="en-US" sz="1200" b="1">
                <a:latin typeface="+mn-lt"/>
                <a:cs typeface="Calibri"/>
              </a:rPr>
              <a:t>(Mallet LDA)</a:t>
            </a:r>
            <a:endParaRPr lang="en-US"/>
          </a:p>
          <a:p>
            <a:r>
              <a:rPr lang="en-US" sz="1200" b="1">
                <a:effectLst/>
                <a:latin typeface="+mn-lt"/>
                <a:cs typeface="Arial"/>
              </a:rPr>
              <a:t>Coherence score :</a:t>
            </a:r>
            <a:r>
              <a:rPr lang="en-US" sz="1200" b="1">
                <a:latin typeface="+mn-lt"/>
                <a:cs typeface="Arial"/>
              </a:rPr>
              <a:t> </a:t>
            </a:r>
            <a:r>
              <a:rPr lang="en-US" sz="1200" b="1">
                <a:effectLst/>
                <a:latin typeface="+mn-lt"/>
                <a:cs typeface="Arial"/>
              </a:rPr>
              <a:t> </a:t>
            </a:r>
            <a:r>
              <a:rPr lang="en-US" sz="1200" b="1">
                <a:latin typeface="+mn-lt"/>
                <a:cs typeface="Arial"/>
              </a:rPr>
              <a:t>0.34 </a:t>
            </a:r>
            <a:endParaRPr lang="en-US" sz="1200" b="1">
              <a:effectLst/>
              <a:latin typeface="+mn-lt"/>
              <a:cs typeface="Arial"/>
            </a:endParaRPr>
          </a:p>
          <a:p>
            <a:endParaRPr lang="en-US" sz="1200" b="1">
              <a:effectLst/>
              <a:latin typeface="+mn-lt"/>
            </a:endParaRPr>
          </a:p>
          <a:p>
            <a:r>
              <a:rPr lang="en-US" sz="1200" b="1">
                <a:effectLst/>
                <a:latin typeface="+mn-lt"/>
                <a:cs typeface="Arial"/>
              </a:rPr>
              <a:t>Optimal # Of Topics:</a:t>
            </a:r>
            <a:r>
              <a:rPr lang="en-US" sz="1200" b="1">
                <a:latin typeface="+mn-lt"/>
                <a:cs typeface="Arial"/>
              </a:rPr>
              <a:t>2</a:t>
            </a:r>
            <a:endParaRPr lang="en-US" sz="1200" b="1" i="0">
              <a:effectLst/>
              <a:latin typeface="+mn-lt"/>
              <a:cs typeface="Arial"/>
            </a:endParaRPr>
          </a:p>
          <a:p>
            <a:pPr algn="ctr"/>
            <a:endParaRPr lang="en-US" sz="1200" b="0" i="0">
              <a:effectLst/>
            </a:endParaRPr>
          </a:p>
          <a:p>
            <a:pPr algn="ctr" rtl="0" fontAlgn="base"/>
            <a:endParaRPr lang="en-US" sz="1200" b="0" i="0">
              <a:effectLst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E89A3412-0DE0-4664-98E4-1D51A1B15243}"/>
              </a:ext>
            </a:extLst>
          </p:cNvPr>
          <p:cNvSpPr txBox="1"/>
          <p:nvPr/>
        </p:nvSpPr>
        <p:spPr>
          <a:xfrm flipH="1">
            <a:off x="7433941" y="2214508"/>
            <a:ext cx="1927261" cy="156966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1200" b="1">
                <a:latin typeface="+mn-lt"/>
                <a:cs typeface="Arial"/>
              </a:rPr>
              <a:t>Initial # Of Topics: 2</a:t>
            </a:r>
          </a:p>
          <a:p>
            <a:pPr rtl="0" fontAlgn="base"/>
            <a:endParaRPr lang="en-US" sz="1200" b="1">
              <a:effectLst/>
              <a:latin typeface="+mn-lt"/>
            </a:endParaRPr>
          </a:p>
          <a:p>
            <a:r>
              <a:rPr lang="en-US" sz="1200" b="1">
                <a:latin typeface="+mn-lt"/>
                <a:cs typeface="Calibri"/>
              </a:rPr>
              <a:t>(Mallet LDA)</a:t>
            </a:r>
            <a:endParaRPr lang="en-US"/>
          </a:p>
          <a:p>
            <a:r>
              <a:rPr lang="en-US" sz="1200" b="1">
                <a:effectLst/>
                <a:latin typeface="+mn-lt"/>
                <a:cs typeface="Arial"/>
              </a:rPr>
              <a:t>Coherence score : </a:t>
            </a:r>
            <a:r>
              <a:rPr lang="en-US" sz="1200" b="1">
                <a:latin typeface="+mn-lt"/>
                <a:cs typeface="Arial"/>
              </a:rPr>
              <a:t>0.42 </a:t>
            </a:r>
            <a:endParaRPr lang="en-US" sz="1200" b="1">
              <a:effectLst/>
              <a:latin typeface="+mn-lt"/>
              <a:cs typeface="Arial"/>
            </a:endParaRPr>
          </a:p>
          <a:p>
            <a:endParaRPr lang="en-US" sz="1200" b="1">
              <a:effectLst/>
              <a:latin typeface="+mn-lt"/>
            </a:endParaRPr>
          </a:p>
          <a:p>
            <a:r>
              <a:rPr lang="en-US" sz="1200" b="1">
                <a:effectLst/>
                <a:latin typeface="+mn-lt"/>
                <a:cs typeface="Arial"/>
              </a:rPr>
              <a:t>Optimal # Of Topics: 10</a:t>
            </a:r>
            <a:endParaRPr lang="en-US" sz="1200" b="1" i="0">
              <a:effectLst/>
              <a:latin typeface="+mn-lt"/>
              <a:cs typeface="Arial"/>
            </a:endParaRPr>
          </a:p>
          <a:p>
            <a:pPr algn="ctr"/>
            <a:endParaRPr lang="en-US" sz="1200" b="0" i="0">
              <a:effectLst/>
            </a:endParaRPr>
          </a:p>
          <a:p>
            <a:pPr algn="ctr" rtl="0" fontAlgn="base"/>
            <a:endParaRPr lang="en-US" sz="1200" b="0" i="0">
              <a:effectLst/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E92C6316-662D-4799-8222-86A6C4EE4618}"/>
              </a:ext>
            </a:extLst>
          </p:cNvPr>
          <p:cNvSpPr txBox="1"/>
          <p:nvPr/>
        </p:nvSpPr>
        <p:spPr>
          <a:xfrm>
            <a:off x="241274" y="5016774"/>
            <a:ext cx="1268759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 fontAlgn="base"/>
            <a:r>
              <a:rPr lang="en-US" sz="1400" b="1">
                <a:latin typeface="+mn-lt"/>
                <a:cs typeface="+mn-cs"/>
              </a:rPr>
              <a:t>New Coherence</a:t>
            </a:r>
          </a:p>
          <a:p>
            <a:pPr algn="ctr" rtl="0" fontAlgn="base"/>
            <a:r>
              <a:rPr lang="en-US" sz="1400" b="1">
                <a:solidFill>
                  <a:schemeClr val="bg1"/>
                </a:solidFill>
                <a:latin typeface="+mn-lt"/>
                <a:cs typeface="+mn-cs"/>
              </a:rPr>
              <a:t>0.464</a:t>
            </a:r>
            <a:r>
              <a:rPr lang="en-US" sz="1400" b="1">
                <a:latin typeface="+mn-lt"/>
                <a:cs typeface="+mn-cs"/>
              </a:rPr>
              <a:t> 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2B98EB73-1F12-4192-B912-1C2F6C5E8502}"/>
              </a:ext>
            </a:extLst>
          </p:cNvPr>
          <p:cNvSpPr txBox="1"/>
          <p:nvPr/>
        </p:nvSpPr>
        <p:spPr>
          <a:xfrm>
            <a:off x="2075302" y="5019962"/>
            <a:ext cx="1268759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 fontAlgn="base"/>
            <a:r>
              <a:rPr lang="en-US" sz="1400" b="1">
                <a:latin typeface="+mn-lt"/>
                <a:cs typeface="+mn-cs"/>
              </a:rPr>
              <a:t>New Coherence</a:t>
            </a:r>
          </a:p>
          <a:p>
            <a:pPr algn="ctr" rtl="0" fontAlgn="base"/>
            <a:r>
              <a:rPr lang="en-US" sz="1400" b="1">
                <a:solidFill>
                  <a:schemeClr val="bg1"/>
                </a:solidFill>
                <a:latin typeface="+mn-lt"/>
                <a:cs typeface="+mn-cs"/>
              </a:rPr>
              <a:t>0.451</a:t>
            </a:r>
            <a:r>
              <a:rPr lang="en-US" sz="1400" b="1">
                <a:latin typeface="+mn-lt"/>
                <a:cs typeface="+mn-cs"/>
              </a:rPr>
              <a:t> 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E3CB4863-9B68-4B3F-9FD3-D9E7A6409928}"/>
              </a:ext>
            </a:extLst>
          </p:cNvPr>
          <p:cNvSpPr txBox="1"/>
          <p:nvPr/>
        </p:nvSpPr>
        <p:spPr>
          <a:xfrm>
            <a:off x="3983287" y="4996102"/>
            <a:ext cx="1268759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 fontAlgn="base"/>
            <a:r>
              <a:rPr lang="en-US" sz="1400" b="1">
                <a:latin typeface="+mn-lt"/>
                <a:cs typeface="+mn-cs"/>
              </a:rPr>
              <a:t>New Coherence</a:t>
            </a:r>
          </a:p>
          <a:p>
            <a:pPr algn="ctr" rtl="0" fontAlgn="base"/>
            <a:r>
              <a:rPr lang="en-US" sz="1400" b="1">
                <a:solidFill>
                  <a:schemeClr val="bg1"/>
                </a:solidFill>
                <a:latin typeface="+mn-lt"/>
                <a:cs typeface="+mn-cs"/>
              </a:rPr>
              <a:t>0.592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E48E882D-A469-4EB4-A472-D41134C15603}"/>
              </a:ext>
            </a:extLst>
          </p:cNvPr>
          <p:cNvSpPr txBox="1"/>
          <p:nvPr/>
        </p:nvSpPr>
        <p:spPr>
          <a:xfrm>
            <a:off x="5880356" y="4995190"/>
            <a:ext cx="1268759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 fontAlgn="base"/>
            <a:r>
              <a:rPr lang="en-US" sz="1400" b="1">
                <a:latin typeface="+mn-lt"/>
                <a:cs typeface="+mn-cs"/>
              </a:rPr>
              <a:t>New Coherence</a:t>
            </a:r>
          </a:p>
          <a:p>
            <a:pPr algn="ctr" rtl="0" fontAlgn="base"/>
            <a:r>
              <a:rPr lang="en-US" sz="1400" b="1">
                <a:solidFill>
                  <a:schemeClr val="bg1"/>
                </a:solidFill>
                <a:latin typeface="+mn-lt"/>
                <a:cs typeface="+mn-cs"/>
              </a:rPr>
              <a:t>0.412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08B77C05-98EA-4B72-8000-EE206EE372C9}"/>
              </a:ext>
            </a:extLst>
          </p:cNvPr>
          <p:cNvSpPr txBox="1"/>
          <p:nvPr/>
        </p:nvSpPr>
        <p:spPr>
          <a:xfrm>
            <a:off x="7826460" y="4976116"/>
            <a:ext cx="1268759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 fontAlgn="base"/>
            <a:r>
              <a:rPr lang="en-US" sz="1400" b="1">
                <a:latin typeface="+mn-lt"/>
                <a:cs typeface="+mn-cs"/>
              </a:rPr>
              <a:t>New Coherence</a:t>
            </a:r>
          </a:p>
          <a:p>
            <a:pPr algn="ctr" rtl="0" fontAlgn="base"/>
            <a:r>
              <a:rPr lang="en-US" sz="1400" b="1">
                <a:solidFill>
                  <a:schemeClr val="bg1"/>
                </a:solidFill>
                <a:latin typeface="+mn-lt"/>
                <a:cs typeface="+mn-cs"/>
              </a:rPr>
              <a:t>0.464</a:t>
            </a:r>
          </a:p>
        </p:txBody>
      </p: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136599BE-BFBE-41B0-BF91-FCC7B9909665}"/>
              </a:ext>
            </a:extLst>
          </p:cNvPr>
          <p:cNvCxnSpPr/>
          <p:nvPr/>
        </p:nvCxnSpPr>
        <p:spPr>
          <a:xfrm>
            <a:off x="870857" y="4390810"/>
            <a:ext cx="0" cy="41756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6078145D-E386-409B-9F0F-335FA0B709DB}"/>
              </a:ext>
            </a:extLst>
          </p:cNvPr>
          <p:cNvCxnSpPr/>
          <p:nvPr/>
        </p:nvCxnSpPr>
        <p:spPr>
          <a:xfrm>
            <a:off x="2786743" y="4390810"/>
            <a:ext cx="0" cy="41756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2BB99463-5709-40C5-865B-FF89A23F68B9}"/>
              </a:ext>
            </a:extLst>
          </p:cNvPr>
          <p:cNvCxnSpPr/>
          <p:nvPr/>
        </p:nvCxnSpPr>
        <p:spPr>
          <a:xfrm>
            <a:off x="6542314" y="4358424"/>
            <a:ext cx="0" cy="41756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13CD6FC4-7E10-4A35-93F8-1C379DA270CF}"/>
              </a:ext>
            </a:extLst>
          </p:cNvPr>
          <p:cNvCxnSpPr/>
          <p:nvPr/>
        </p:nvCxnSpPr>
        <p:spPr>
          <a:xfrm>
            <a:off x="4648200" y="4390810"/>
            <a:ext cx="0" cy="41756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8897F65D-9614-4719-9C2B-76F39D73B802}"/>
              </a:ext>
            </a:extLst>
          </p:cNvPr>
          <p:cNvCxnSpPr/>
          <p:nvPr/>
        </p:nvCxnSpPr>
        <p:spPr>
          <a:xfrm>
            <a:off x="8479971" y="4338166"/>
            <a:ext cx="0" cy="41756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2162476"/>
      </p:ext>
    </p:extLst>
  </p:cSld>
  <p:clrMapOvr>
    <a:masterClrMapping/>
  </p:clrMapOvr>
  <p:transition spd="slow">
    <p:push dir="u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699FAF4-F268-42FD-9AE7-7EBC7A5C85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380" r="36178" b="-1"/>
          <a:stretch/>
        </p:blipFill>
        <p:spPr>
          <a:xfrm>
            <a:off x="20" y="1"/>
            <a:ext cx="9143979" cy="3289457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81DF696A-01D8-8ECA-D710-F041142A4B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5421" y="4553906"/>
            <a:ext cx="8445829" cy="1145503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40" tIns="45720" rIns="91440" bIns="45720" anchor="t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None/>
            </a:pPr>
            <a:r>
              <a:rPr lang="en-US">
                <a:latin typeface="Algerian"/>
                <a:ea typeface="+mj-ea"/>
                <a:cs typeface="+mj-cs"/>
              </a:rPr>
              <a:t>GROUPING DATASETS AS COLLECTIONS</a:t>
            </a:r>
            <a:endParaRPr lang="en-US">
              <a:ea typeface="+mj-ea"/>
            </a:endParaRPr>
          </a:p>
        </p:txBody>
      </p:sp>
      <p:sp>
        <p:nvSpPr>
          <p:cNvPr id="5" name="Google Shape;757;p16">
            <a:extLst>
              <a:ext uri="{FF2B5EF4-FFF2-40B4-BE49-F238E27FC236}">
                <a16:creationId xmlns:a16="http://schemas.microsoft.com/office/drawing/2014/main" id="{16D5711A-EBCE-F924-1FB9-7C4071E36896}"/>
              </a:ext>
            </a:extLst>
          </p:cNvPr>
          <p:cNvSpPr/>
          <p:nvPr/>
        </p:nvSpPr>
        <p:spPr>
          <a:xfrm>
            <a:off x="188427" y="4481340"/>
            <a:ext cx="915375" cy="762637"/>
          </a:xfrm>
          <a:custGeom>
            <a:avLst/>
            <a:gdLst/>
            <a:ahLst/>
            <a:cxnLst/>
            <a:rect l="l" t="t" r="r" b="b"/>
            <a:pathLst>
              <a:path w="30909" h="27433" extrusionOk="0">
                <a:moveTo>
                  <a:pt x="4977" y="0"/>
                </a:moveTo>
                <a:lnTo>
                  <a:pt x="0" y="27432"/>
                </a:lnTo>
                <a:lnTo>
                  <a:pt x="25932" y="27432"/>
                </a:lnTo>
                <a:lnTo>
                  <a:pt x="30909" y="0"/>
                </a:lnTo>
                <a:close/>
              </a:path>
            </a:pathLst>
          </a:custGeom>
          <a:solidFill>
            <a:srgbClr val="FF9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</a:pPr>
            <a:r>
              <a:rPr lang="en" sz="4000" kern="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4</a:t>
            </a:r>
            <a:endParaRPr sz="4000" kern="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</p:spTree>
    <p:extLst>
      <p:ext uri="{BB962C8B-B14F-4D97-AF65-F5344CB8AC3E}">
        <p14:creationId xmlns:p14="http://schemas.microsoft.com/office/powerpoint/2010/main" val="1019302025"/>
      </p:ext>
    </p:extLst>
  </p:cSld>
  <p:clrMapOvr>
    <a:masterClrMapping/>
  </p:clrMapOvr>
  <p:transition spd="slow">
    <p:push dir="u"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extBox 91">
            <a:extLst>
              <a:ext uri="{FF2B5EF4-FFF2-40B4-BE49-F238E27FC236}">
                <a16:creationId xmlns:a16="http://schemas.microsoft.com/office/drawing/2014/main" id="{A015EE08-85C4-4BF1-8455-92F2599FAC6C}"/>
              </a:ext>
            </a:extLst>
          </p:cNvPr>
          <p:cNvSpPr txBox="1"/>
          <p:nvPr/>
        </p:nvSpPr>
        <p:spPr>
          <a:xfrm>
            <a:off x="7430825" y="5054325"/>
            <a:ext cx="1231071" cy="83715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 defTabSz="1218987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</a:pPr>
            <a:r>
              <a:rPr lang="en-IN" sz="2000" b="1">
                <a:solidFill>
                  <a:prstClr val="white"/>
                </a:solidFill>
                <a:latin typeface="Calibri"/>
              </a:rPr>
              <a:t>Topic Modelling LA</a:t>
            </a:r>
            <a:endParaRPr lang="en-IN" sz="2000" b="1" spc="6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398B44D9-32B5-4D79-984F-4ECDAE004995}"/>
              </a:ext>
            </a:extLst>
          </p:cNvPr>
          <p:cNvSpPr txBox="1"/>
          <p:nvPr/>
        </p:nvSpPr>
        <p:spPr>
          <a:xfrm>
            <a:off x="2689892" y="3243504"/>
            <a:ext cx="1930741" cy="541046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 defTabSz="1218987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</a:pPr>
            <a:r>
              <a:rPr lang="en-IN" b="1">
                <a:solidFill>
                  <a:prstClr val="white"/>
                </a:solidFill>
                <a:latin typeface="Calibri"/>
              </a:rPr>
              <a:t>Keyword &amp; Text Extraction</a:t>
            </a:r>
            <a:endParaRPr lang="en-IN" b="1" spc="60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5851B76A-BF5B-4667-A953-9D3BB908B8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6633" y="-43467"/>
            <a:ext cx="9160633" cy="1570495"/>
          </a:xfrm>
          <a:prstGeom prst="rect">
            <a:avLst/>
          </a:prstGeom>
        </p:spPr>
      </p:pic>
      <p:pic>
        <p:nvPicPr>
          <p:cNvPr id="29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9F7E600F-39FF-47EA-8DC0-25FBC69DAF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18" y="25440"/>
            <a:ext cx="1116013" cy="1152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11C478E1-2488-47B3-A49B-97621B36D102}"/>
              </a:ext>
            </a:extLst>
          </p:cNvPr>
          <p:cNvSpPr txBox="1"/>
          <p:nvPr/>
        </p:nvSpPr>
        <p:spPr>
          <a:xfrm>
            <a:off x="3149733" y="5116309"/>
            <a:ext cx="1083215" cy="5909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 defTabSz="1218987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</a:pPr>
            <a:r>
              <a:rPr lang="en-IN" sz="2000" b="1">
                <a:solidFill>
                  <a:prstClr val="white"/>
                </a:solidFill>
                <a:latin typeface="Calibri"/>
              </a:rPr>
              <a:t>Model Training </a:t>
            </a:r>
            <a:endParaRPr lang="en-IN" sz="2000" b="1" spc="6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FFE626A-6A68-4A8D-94DF-7A696C5BB1C5}"/>
              </a:ext>
            </a:extLst>
          </p:cNvPr>
          <p:cNvSpPr txBox="1"/>
          <p:nvPr/>
        </p:nvSpPr>
        <p:spPr>
          <a:xfrm>
            <a:off x="2908592" y="3217047"/>
            <a:ext cx="1221196" cy="541046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 defTabSz="1218987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</a:pPr>
            <a:r>
              <a:rPr lang="en-IN" b="1">
                <a:solidFill>
                  <a:prstClr val="white"/>
                </a:solidFill>
                <a:latin typeface="Calibri"/>
              </a:rPr>
              <a:t>Model  Tuning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E335EF58-EE99-40EE-84BA-BE8531B7B5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V="1">
            <a:off x="15718" y="6422578"/>
            <a:ext cx="9143315" cy="435422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86DAA6FA-9F94-4A4F-A30C-345D003F26B1}"/>
              </a:ext>
            </a:extLst>
          </p:cNvPr>
          <p:cNvSpPr txBox="1"/>
          <p:nvPr/>
        </p:nvSpPr>
        <p:spPr>
          <a:xfrm>
            <a:off x="4352690" y="6487395"/>
            <a:ext cx="533222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AA440185-7062-4DBD-A9EB-24A073F27C7A}" type="slidenum">
              <a:rPr lang="es-ES" altLang="en-US" sz="1600" b="1" smtClean="0">
                <a:solidFill>
                  <a:schemeClr val="tx1"/>
                </a:solidFill>
              </a:rPr>
              <a:pPr/>
              <a:t>35</a:t>
            </a:fld>
            <a:endParaRPr lang="en-US" sz="160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7D2395D8-A602-4C69-A43D-550933345AC5}"/>
              </a:ext>
            </a:extLst>
          </p:cNvPr>
          <p:cNvSpPr txBox="1">
            <a:spLocks/>
          </p:cNvSpPr>
          <p:nvPr/>
        </p:nvSpPr>
        <p:spPr>
          <a:xfrm>
            <a:off x="1553019" y="133651"/>
            <a:ext cx="8215868" cy="936104"/>
          </a:xfrm>
          <a:prstGeom prst="rect">
            <a:avLst/>
          </a:prstGeom>
        </p:spPr>
        <p:txBody>
          <a:bodyPr vert="horz" lIns="0" tIns="60949" rIns="0" bIns="60949" rtlCol="0" anchor="ctr">
            <a:noAutofit/>
          </a:bodyPr>
          <a:lstStyle>
            <a:lvl1pPr algn="l" defTabSz="914484" rtl="0" eaLnBrk="1" latinLnBrk="0" hangingPunct="1">
              <a:spcBef>
                <a:spcPct val="0"/>
              </a:spcBef>
              <a:buNone/>
              <a:defRPr sz="2701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en-US" sz="3200">
                <a:solidFill>
                  <a:schemeClr val="tx1"/>
                </a:solidFill>
                <a:latin typeface="Algerian" panose="04020705040A02060702" pitchFamily="82" charset="0"/>
              </a:rPr>
              <a:t>Tag packages &amp; catalog loading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B6AD934-49DF-F19A-4A8C-48B6EFF788E0}"/>
              </a:ext>
            </a:extLst>
          </p:cNvPr>
          <p:cNvSpPr txBox="1">
            <a:spLocks/>
          </p:cNvSpPr>
          <p:nvPr/>
        </p:nvSpPr>
        <p:spPr bwMode="auto">
          <a:xfrm>
            <a:off x="3424175" y="1066113"/>
            <a:ext cx="2326399" cy="525732"/>
          </a:xfrm>
          <a:prstGeom prst="rect">
            <a:avLst/>
          </a:prstGeom>
          <a:gradFill flip="none" rotWithShape="1">
            <a:gsLst>
              <a:gs pos="0">
                <a:srgbClr val="F05142">
                  <a:alpha val="69000"/>
                </a:srgbClr>
              </a:gs>
              <a:gs pos="100000">
                <a:srgbClr val="F05142">
                  <a:lumMod val="50000"/>
                </a:srgbClr>
              </a:gs>
            </a:gsLst>
            <a:lin ang="10800000" scaled="1"/>
            <a:tileRect/>
          </a:gra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63500"/>
          </a:effectLst>
        </p:spPr>
        <p:txBody>
          <a:bodyPr rtlCol="0" anchor="ctr"/>
          <a:lstStyle>
            <a:defPPr>
              <a:defRPr lang="es-ES"/>
            </a:defPPr>
            <a:lvl1pPr marL="0" marR="0" lvl="0" indent="0" algn="ctr" defTabSz="914400" latinLnBrk="0">
              <a:lnSpc>
                <a:spcPct val="100000"/>
              </a:lnSpc>
              <a:buClrTx/>
              <a:buSzTx/>
              <a:buFontTx/>
              <a:buNone/>
              <a:tabLst/>
              <a:defRPr kumimoji="0" sz="1600" b="0" i="0" u="none" strike="noStrike" cap="none" spc="0" normalizeH="0" baseline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lgerian" panose="04020705040A02060702" pitchFamily="82" charset="0"/>
                <a:ea typeface="+mj-ea"/>
                <a:cs typeface="+mj-cs"/>
              </a:defRPr>
            </a:lvl1pPr>
            <a:lvl2pPr algn="ctr">
              <a:defRPr sz="4400">
                <a:solidFill>
                  <a:schemeClr val="tx2"/>
                </a:solidFill>
              </a:defRPr>
            </a:lvl2pPr>
            <a:lvl3pPr algn="ctr">
              <a:defRPr sz="4400">
                <a:solidFill>
                  <a:schemeClr val="tx2"/>
                </a:solidFill>
              </a:defRPr>
            </a:lvl3pPr>
            <a:lvl4pPr algn="ctr">
              <a:defRPr sz="4400">
                <a:solidFill>
                  <a:schemeClr val="tx2"/>
                </a:solidFill>
              </a:defRPr>
            </a:lvl4pPr>
            <a:lvl5pPr algn="ctr">
              <a:defRPr sz="4400">
                <a:solidFill>
                  <a:schemeClr val="tx2"/>
                </a:solidFill>
              </a:defRPr>
            </a:lvl5pPr>
            <a:lvl6pPr marL="4572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</a:defRPr>
            </a:lvl6pPr>
            <a:lvl7pPr marL="9144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</a:defRPr>
            </a:lvl7pPr>
            <a:lvl8pPr marL="13716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</a:defRPr>
            </a:lvl8pPr>
            <a:lvl9pPr marL="18288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</a:defRPr>
            </a:lvl9pPr>
          </a:lstStyle>
          <a:p>
            <a:endParaRPr lang="en-US" sz="2000" b="1" i="1">
              <a:solidFill>
                <a:schemeClr val="bg1"/>
              </a:solidFill>
              <a:latin typeface="Calibri" panose="020F0502020204030204" pitchFamily="34" charset="0"/>
            </a:endParaRPr>
          </a:p>
          <a:p>
            <a:r>
              <a:rPr lang="en-US" sz="2000" b="1" i="1">
                <a:solidFill>
                  <a:schemeClr val="bg1"/>
                </a:solidFill>
                <a:latin typeface="Calibri" panose="020F0502020204030204" pitchFamily="34" charset="0"/>
              </a:rPr>
              <a:t>Schematic Flow</a:t>
            </a:r>
            <a:br>
              <a:rPr lang="en-US" sz="2000" b="1" i="1">
                <a:solidFill>
                  <a:schemeClr val="bg1"/>
                </a:solidFill>
                <a:latin typeface="Calibri" panose="020F0502020204030204" pitchFamily="34" charset="0"/>
              </a:rPr>
            </a:br>
            <a:endParaRPr lang="en-US" sz="2000" b="1" i="1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pic>
        <p:nvPicPr>
          <p:cNvPr id="2" name="Picture 4" descr="Diagram&#10;&#10;Description automatically generated">
            <a:extLst>
              <a:ext uri="{FF2B5EF4-FFF2-40B4-BE49-F238E27FC236}">
                <a16:creationId xmlns:a16="http://schemas.microsoft.com/office/drawing/2014/main" id="{E63E4B12-B976-ECFF-6559-8129CB04C96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2450" t="49975" r="-182" b="1198"/>
          <a:stretch/>
        </p:blipFill>
        <p:spPr>
          <a:xfrm>
            <a:off x="505905" y="1998485"/>
            <a:ext cx="7789476" cy="434332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ED86B06-77BC-084F-66B1-67FC2C978028}"/>
              </a:ext>
            </a:extLst>
          </p:cNvPr>
          <p:cNvSpPr txBox="1"/>
          <p:nvPr/>
        </p:nvSpPr>
        <p:spPr>
          <a:xfrm>
            <a:off x="1271707" y="3426391"/>
            <a:ext cx="1422497" cy="871340"/>
          </a:xfrm>
          <a:prstGeom prst="rect">
            <a:avLst/>
          </a:prstGeom>
          <a:noFill/>
          <a:ln w="5715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107950" dist="12700" dir="5400000" algn="ctr">
              <a:srgbClr val="000000"/>
            </a:outerShdw>
            <a:reflection blurRad="6350" stA="52000" endA="300" endPos="35000" dir="5400000" sy="-100000" algn="bl" rotWithShape="0"/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4422453"/>
      </p:ext>
    </p:extLst>
  </p:cSld>
  <p:clrMapOvr>
    <a:masterClrMapping/>
  </p:clrMapOvr>
  <p:transition spd="slow">
    <p:push dir="u"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7DAC2205-D9A0-4114-B31F-5A2EC48F1E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18" y="-39225"/>
            <a:ext cx="9160633" cy="1718502"/>
          </a:xfrm>
          <a:prstGeom prst="rect">
            <a:avLst/>
          </a:prstGeom>
        </p:spPr>
      </p:pic>
      <p:pic>
        <p:nvPicPr>
          <p:cNvPr id="15" name="Picture 14" descr="Logo, company name&#10;&#10;Description automatically generated">
            <a:extLst>
              <a:ext uri="{FF2B5EF4-FFF2-40B4-BE49-F238E27FC236}">
                <a16:creationId xmlns:a16="http://schemas.microsoft.com/office/drawing/2014/main" id="{8A498355-C21B-4F57-8E54-A04B4C7771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18" y="19793"/>
            <a:ext cx="1116013" cy="1152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D9CBBB6-1AE5-404F-AE15-D909E8EBB4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V="1">
            <a:off x="15718" y="6433493"/>
            <a:ext cx="9143315" cy="404713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CAE719E-1494-457F-BE8F-098A1B54D80A}"/>
              </a:ext>
            </a:extLst>
          </p:cNvPr>
          <p:cNvSpPr txBox="1"/>
          <p:nvPr/>
        </p:nvSpPr>
        <p:spPr>
          <a:xfrm>
            <a:off x="4289850" y="6433493"/>
            <a:ext cx="533222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AA440185-7062-4DBD-A9EB-24A073F27C7A}" type="slidenum">
              <a:rPr lang="es-ES" altLang="en-US" sz="1600" b="1" smtClean="0">
                <a:solidFill>
                  <a:schemeClr val="tx1"/>
                </a:solidFill>
              </a:rPr>
              <a:pPr/>
              <a:t>36</a:t>
            </a:fld>
            <a:endParaRPr lang="en-US" sz="1600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BC458D7E-F22A-4AC0-822F-1495A96D9D64}"/>
              </a:ext>
            </a:extLst>
          </p:cNvPr>
          <p:cNvSpPr txBox="1">
            <a:spLocks/>
          </p:cNvSpPr>
          <p:nvPr/>
        </p:nvSpPr>
        <p:spPr>
          <a:xfrm>
            <a:off x="1731444" y="424506"/>
            <a:ext cx="6550546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algn="l" defTabSz="914484" rtl="0" eaLnBrk="1" latinLnBrk="0" hangingPunct="1">
              <a:spcBef>
                <a:spcPct val="0"/>
              </a:spcBef>
              <a:buNone/>
              <a:defRPr sz="2701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</a:lstStyle>
          <a:p>
            <a:pPr algn="ctr" defTabSz="914400" eaLnBrk="0" hangingPunct="0">
              <a:defRPr/>
            </a:pPr>
            <a:r>
              <a:rPr lang="en-US" sz="3200">
                <a:solidFill>
                  <a:schemeClr val="tx1"/>
                </a:solidFill>
                <a:latin typeface="Algerian" panose="04020705040A02060702" pitchFamily="82" charset="0"/>
                <a:ea typeface="+mn-ea"/>
              </a:rPr>
              <a:t>COMPLETELY Tagged DATASET</a:t>
            </a:r>
          </a:p>
          <a:p>
            <a:pPr algn="ctr" defTabSz="914400" eaLnBrk="0" hangingPunct="0">
              <a:defRPr/>
            </a:pPr>
            <a:endParaRPr lang="en-US" sz="3200">
              <a:solidFill>
                <a:schemeClr val="tx1"/>
              </a:solidFill>
              <a:latin typeface="Algerian" panose="04020705040A02060702" pitchFamily="82" charset="0"/>
              <a:ea typeface="+mn-ea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E697B1A-D405-4254-3535-E4B318B56123}"/>
              </a:ext>
            </a:extLst>
          </p:cNvPr>
          <p:cNvSpPr/>
          <p:nvPr/>
        </p:nvSpPr>
        <p:spPr>
          <a:xfrm rot="10800000" flipH="1" flipV="1">
            <a:off x="1280556" y="2143008"/>
            <a:ext cx="6582888" cy="646331"/>
          </a:xfrm>
          <a:prstGeom prst="rect">
            <a:avLst/>
          </a:prstGeom>
          <a:gradFill flip="none" rotWithShape="1">
            <a:gsLst>
              <a:gs pos="0">
                <a:srgbClr val="F05142">
                  <a:alpha val="69000"/>
                </a:srgbClr>
              </a:gs>
              <a:gs pos="100000">
                <a:srgbClr val="F05142">
                  <a:lumMod val="50000"/>
                </a:srgbClr>
              </a:gs>
            </a:gsLst>
            <a:lin ang="10800000" scaled="1"/>
            <a:tileRect/>
          </a:gra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88900"/>
          </a:effectLst>
        </p:spPr>
        <p:txBody>
          <a:bodyPr rtlCol="0" anchor="ctr"/>
          <a:lstStyle/>
          <a:p>
            <a:pPr algn="ctr" defTabSz="91424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b="1" i="1">
                <a:solidFill>
                  <a:schemeClr val="bg1"/>
                </a:solidFill>
                <a:latin typeface="Calibri" panose="020F0502020204030204" pitchFamily="34" charset="0"/>
                <a:ea typeface="Yu Mincho" panose="02020400000000000000" pitchFamily="18" charset="-128"/>
              </a:rPr>
              <a:t>Adding identified topics to the Datasets for classifying them</a:t>
            </a:r>
          </a:p>
        </p:txBody>
      </p:sp>
      <p:pic>
        <p:nvPicPr>
          <p:cNvPr id="6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97E1864E-E5CB-1884-8A89-29E220996C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683" y="3184411"/>
            <a:ext cx="8958634" cy="1603117"/>
          </a:xfrm>
          <a:prstGeom prst="rect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87761089"/>
      </p:ext>
    </p:extLst>
  </p:cSld>
  <p:clrMapOvr>
    <a:masterClrMapping/>
  </p:clrMapOvr>
  <p:transition spd="slow">
    <p:push dir="u"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FEBB2AA-37DC-5752-5B1A-1505E3E33E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943" y="1782480"/>
            <a:ext cx="4094240" cy="2720027"/>
          </a:xfrm>
          <a:prstGeom prst="rect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E6B776C-44F9-445D-B6F4-7D3467230D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V="1">
            <a:off x="15718" y="6455318"/>
            <a:ext cx="9143315" cy="40268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9A0543B-F3B7-4DD1-A175-108058FD59BF}"/>
              </a:ext>
            </a:extLst>
          </p:cNvPr>
          <p:cNvSpPr txBox="1"/>
          <p:nvPr/>
        </p:nvSpPr>
        <p:spPr>
          <a:xfrm>
            <a:off x="4304183" y="6519446"/>
            <a:ext cx="533222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AA440185-7062-4DBD-A9EB-24A073F27C7A}" type="slidenum">
              <a:rPr lang="es-ES" altLang="en-US" sz="1600" b="1" smtClean="0">
                <a:solidFill>
                  <a:schemeClr val="tx1"/>
                </a:solidFill>
              </a:rPr>
              <a:pPr/>
              <a:t>37</a:t>
            </a:fld>
            <a:endParaRPr lang="en-US" sz="160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42C6F5F-5A17-4DE0-BF95-5EEE26501A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600" y="-91919"/>
            <a:ext cx="9160633" cy="1732129"/>
          </a:xfrm>
          <a:prstGeom prst="rect">
            <a:avLst/>
          </a:prstGeom>
        </p:spPr>
      </p:pic>
      <p:pic>
        <p:nvPicPr>
          <p:cNvPr id="15" name="Picture 14" descr="Logo, company name&#10;&#10;Description automatically generated">
            <a:extLst>
              <a:ext uri="{FF2B5EF4-FFF2-40B4-BE49-F238E27FC236}">
                <a16:creationId xmlns:a16="http://schemas.microsoft.com/office/drawing/2014/main" id="{86DDB589-F6B6-405B-87B1-0986678099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8993"/>
            <a:ext cx="1116013" cy="1152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50E444E-A930-4D50-8486-135ABC948EC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69080" y="3390903"/>
            <a:ext cx="6581464" cy="3064415"/>
          </a:xfrm>
          <a:prstGeom prst="rect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A27F81BE-6BCF-42A6-FA6A-8B23DC0E4AF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47979" y="2001859"/>
            <a:ext cx="2743200" cy="2775792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90AD34C9-EF82-E618-577B-6292E9E01DCB}"/>
              </a:ext>
            </a:extLst>
          </p:cNvPr>
          <p:cNvSpPr txBox="1">
            <a:spLocks/>
          </p:cNvSpPr>
          <p:nvPr/>
        </p:nvSpPr>
        <p:spPr>
          <a:xfrm>
            <a:off x="1509671" y="116419"/>
            <a:ext cx="6550546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algn="l" defTabSz="914484" rtl="0" eaLnBrk="1" latinLnBrk="0" hangingPunct="1">
              <a:spcBef>
                <a:spcPct val="0"/>
              </a:spcBef>
              <a:buNone/>
              <a:defRPr sz="2701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</a:lstStyle>
          <a:p>
            <a:pPr algn="ctr" defTabSz="914400" eaLnBrk="0" hangingPunct="0">
              <a:defRPr/>
            </a:pPr>
            <a:r>
              <a:rPr lang="en-US" sz="3200">
                <a:solidFill>
                  <a:schemeClr val="tx1"/>
                </a:solidFill>
                <a:latin typeface="Algerian" panose="04020705040A02060702" pitchFamily="82" charset="0"/>
                <a:ea typeface="+mn-ea"/>
              </a:rPr>
              <a:t>Group Collections as individual data frames</a:t>
            </a:r>
            <a:endParaRPr lang="en-US" sz="1400"/>
          </a:p>
          <a:p>
            <a:pPr algn="ctr" defTabSz="914400" eaLnBrk="0" hangingPunct="0">
              <a:defRPr/>
            </a:pPr>
            <a:endParaRPr lang="en-US" sz="3200">
              <a:solidFill>
                <a:schemeClr val="tx1"/>
              </a:solidFill>
              <a:latin typeface="Algerian" panose="04020705040A02060702" pitchFamily="82" charset="0"/>
              <a:ea typeface="+mn-ea"/>
            </a:endParaRPr>
          </a:p>
          <a:p>
            <a:pPr algn="ctr" defTabSz="914400" eaLnBrk="0" hangingPunct="0">
              <a:defRPr/>
            </a:pPr>
            <a:endParaRPr lang="en-US" sz="3200">
              <a:solidFill>
                <a:schemeClr val="tx1"/>
              </a:solidFill>
              <a:latin typeface="Algerian" panose="04020705040A02060702" pitchFamily="82" charset="0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09787441"/>
      </p:ext>
    </p:extLst>
  </p:cSld>
  <p:clrMapOvr>
    <a:masterClrMapping/>
  </p:clrMapOvr>
  <p:transition spd="slow">
    <p:push dir="u"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02A84EB-7752-963F-019D-9EF3E5EB23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093" y="2770971"/>
            <a:ext cx="8712968" cy="2591530"/>
          </a:xfrm>
          <a:prstGeom prst="rect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5A19189-DEEA-4155-BBF1-6A11886744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15718" y="6362088"/>
            <a:ext cx="9143315" cy="49591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C9C03B-290D-44E3-87C9-7B285BBBD5EA}"/>
              </a:ext>
            </a:extLst>
          </p:cNvPr>
          <p:cNvSpPr txBox="1"/>
          <p:nvPr/>
        </p:nvSpPr>
        <p:spPr>
          <a:xfrm>
            <a:off x="4072136" y="6440767"/>
            <a:ext cx="533222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AA440185-7062-4DBD-A9EB-24A073F27C7A}" type="slidenum">
              <a:rPr lang="es-ES" altLang="en-US" sz="1600" b="1" smtClean="0">
                <a:solidFill>
                  <a:schemeClr val="tx1"/>
                </a:solidFill>
              </a:rPr>
              <a:pPr/>
              <a:t>38</a:t>
            </a:fld>
            <a:endParaRPr lang="en-US" sz="160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D93BC1-3C8A-4382-9E87-74BBF19417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8" y="-35816"/>
            <a:ext cx="9160633" cy="1880640"/>
          </a:xfrm>
          <a:prstGeom prst="rect">
            <a:avLst/>
          </a:prstGeom>
        </p:spPr>
      </p:pic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2BB64159-C0BC-4FE7-A449-CB9AF9ADF8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09" y="84197"/>
            <a:ext cx="1116013" cy="1152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CA3940E-5203-F0DE-72CD-C7CFB5AEAFE1}"/>
              </a:ext>
            </a:extLst>
          </p:cNvPr>
          <p:cNvSpPr/>
          <p:nvPr/>
        </p:nvSpPr>
        <p:spPr>
          <a:xfrm rot="10800000" flipH="1" flipV="1">
            <a:off x="297789" y="1425219"/>
            <a:ext cx="6582888" cy="764939"/>
          </a:xfrm>
          <a:prstGeom prst="rect">
            <a:avLst/>
          </a:prstGeom>
          <a:gradFill flip="none" rotWithShape="1">
            <a:gsLst>
              <a:gs pos="0">
                <a:srgbClr val="F05142">
                  <a:alpha val="69000"/>
                </a:srgbClr>
              </a:gs>
              <a:gs pos="100000">
                <a:srgbClr val="F05142">
                  <a:lumMod val="50000"/>
                </a:srgbClr>
              </a:gs>
            </a:gsLst>
            <a:lin ang="10800000" scaled="1"/>
            <a:tileRect/>
          </a:gra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88900"/>
          </a:effectLst>
        </p:spPr>
        <p:txBody>
          <a:bodyPr lIns="91440" tIns="45720" rIns="91440" bIns="45720" rtlCol="0" anchor="b"/>
          <a:lstStyle/>
          <a:p>
            <a:pPr algn="ctr" defTabSz="91424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b="1" i="1">
              <a:solidFill>
                <a:schemeClr val="bg1"/>
              </a:solidFill>
              <a:latin typeface="Calibri"/>
              <a:ea typeface="Yu Mincho"/>
              <a:cs typeface="Arial"/>
            </a:endParaRPr>
          </a:p>
          <a:p>
            <a:pPr algn="ctr" defTabSz="91424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b="1" i="1">
              <a:solidFill>
                <a:schemeClr val="bg1"/>
              </a:solidFill>
              <a:latin typeface="Calibri"/>
              <a:ea typeface="Yu Mincho"/>
              <a:cs typeface="Arial"/>
            </a:endParaRPr>
          </a:p>
          <a:p>
            <a:pPr algn="ctr" defTabSz="91424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b="1" i="1">
              <a:solidFill>
                <a:schemeClr val="bg1"/>
              </a:solidFill>
              <a:latin typeface="Calibri"/>
              <a:ea typeface="Yu Mincho"/>
              <a:cs typeface="Arial"/>
            </a:endParaRPr>
          </a:p>
          <a:p>
            <a:pPr algn="ctr" defTabSz="91424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b="1" i="1">
              <a:solidFill>
                <a:schemeClr val="bg1"/>
              </a:solidFill>
              <a:latin typeface="Calibri"/>
              <a:ea typeface="Yu Mincho"/>
              <a:cs typeface="Arial"/>
            </a:endParaRPr>
          </a:p>
          <a:p>
            <a:pPr algn="ctr" defTabSz="91424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b="1" i="1">
              <a:solidFill>
                <a:schemeClr val="bg1"/>
              </a:solidFill>
              <a:latin typeface="Calibri"/>
              <a:ea typeface="Yu Mincho"/>
              <a:cs typeface="Arial"/>
            </a:endParaRPr>
          </a:p>
          <a:p>
            <a:pPr algn="ctr" defTabSz="91424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b="1" i="1">
                <a:solidFill>
                  <a:schemeClr val="bg1"/>
                </a:solidFill>
                <a:latin typeface="Calibri"/>
                <a:ea typeface="Yu Mincho"/>
                <a:cs typeface="Arial"/>
              </a:rPr>
              <a:t>Roll-up collections via keyword frequency and Tag them</a:t>
            </a:r>
            <a:endParaRPr lang="en-US" b="1" i="1">
              <a:solidFill>
                <a:schemeClr val="bg1"/>
              </a:solidFill>
              <a:latin typeface="Calibri" panose="020F0502020204030204" pitchFamily="34" charset="0"/>
              <a:ea typeface="Yu Mincho" panose="02020400000000000000" pitchFamily="18" charset="-128"/>
            </a:endParaRPr>
          </a:p>
          <a:p>
            <a:pPr algn="ctr" defTabSz="91424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b="1" i="1">
              <a:solidFill>
                <a:schemeClr val="bg1"/>
              </a:solidFill>
              <a:latin typeface="Calibri" panose="020F0502020204030204" pitchFamily="34" charset="0"/>
              <a:ea typeface="Yu Mincho" panose="02020400000000000000" pitchFamily="18" charset="-128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E56E16A-0835-4D20-B4CA-32A8BD19D13E}"/>
              </a:ext>
            </a:extLst>
          </p:cNvPr>
          <p:cNvSpPr txBox="1">
            <a:spLocks/>
          </p:cNvSpPr>
          <p:nvPr/>
        </p:nvSpPr>
        <p:spPr>
          <a:xfrm>
            <a:off x="1267573" y="495912"/>
            <a:ext cx="7665551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algn="l" defTabSz="914484" rtl="0" eaLnBrk="1" latinLnBrk="0" hangingPunct="1">
              <a:spcBef>
                <a:spcPct val="0"/>
              </a:spcBef>
              <a:buNone/>
              <a:defRPr sz="2701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</a:lstStyle>
          <a:p>
            <a:pPr algn="ctr" defTabSz="914400" eaLnBrk="0" hangingPunct="0">
              <a:defRPr/>
            </a:pPr>
            <a:r>
              <a:rPr lang="en-US" sz="3200">
                <a:solidFill>
                  <a:schemeClr val="tx1"/>
                </a:solidFill>
                <a:latin typeface="Algerian" panose="04020705040A02060702" pitchFamily="82" charset="0"/>
                <a:ea typeface="+mn-ea"/>
              </a:rPr>
              <a:t>Tag Packages with tag field name</a:t>
            </a:r>
          </a:p>
          <a:p>
            <a:pPr algn="ctr" defTabSz="914400" eaLnBrk="0" hangingPunct="0">
              <a:defRPr/>
            </a:pPr>
            <a:endParaRPr lang="en-US" sz="3200">
              <a:solidFill>
                <a:schemeClr val="tx1"/>
              </a:solidFill>
              <a:latin typeface="Algerian" panose="04020705040A02060702" pitchFamily="82" charset="0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856164557"/>
      </p:ext>
    </p:extLst>
  </p:cSld>
  <p:clrMapOvr>
    <a:masterClrMapping/>
  </p:clrMapOvr>
  <p:transition spd="slow">
    <p:push dir="u"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9A01DE-22D4-E7BB-0A67-196D6F8BE0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7871BDF-BE64-4D7C-AAAA-F7CAC99DFEFE}" type="slidenum">
              <a:rPr kumimoji="0" lang="es-E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es-ES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130D85-AD7E-4424-BAD5-9A249AE47E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15718" y="6527909"/>
            <a:ext cx="9143315" cy="3300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D80F65B-6998-426E-9ED6-A9289B0FE5C5}"/>
              </a:ext>
            </a:extLst>
          </p:cNvPr>
          <p:cNvSpPr txBox="1"/>
          <p:nvPr/>
        </p:nvSpPr>
        <p:spPr>
          <a:xfrm>
            <a:off x="4181854" y="6578889"/>
            <a:ext cx="533222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A440185-7062-4DBD-A9EB-24A073F27C7A}" type="slidenum">
              <a:rPr kumimoji="0" lang="es-ES" altLang="en-US" sz="1600" b="1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0388754-14B0-4315-AD76-6A118E7450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8075" y="-52947"/>
            <a:ext cx="9150737" cy="1411723"/>
          </a:xfrm>
          <a:prstGeom prst="rect">
            <a:avLst/>
          </a:prstGeom>
        </p:spPr>
      </p:pic>
      <p:pic>
        <p:nvPicPr>
          <p:cNvPr id="8" name="Picture 7" descr="Logo, company name&#10;&#10;Description automatically generated">
            <a:extLst>
              <a:ext uri="{FF2B5EF4-FFF2-40B4-BE49-F238E27FC236}">
                <a16:creationId xmlns:a16="http://schemas.microsoft.com/office/drawing/2014/main" id="{CE68174D-50F6-4843-9E6D-66ADD30651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40" y="-101203"/>
            <a:ext cx="1116013" cy="1152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15" descr="Red Arrow Free Stock Photo - Public Domain Pictures">
            <a:extLst>
              <a:ext uri="{FF2B5EF4-FFF2-40B4-BE49-F238E27FC236}">
                <a16:creationId xmlns:a16="http://schemas.microsoft.com/office/drawing/2014/main" id="{7B08FCE0-52D3-0422-34AE-09223CE412D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780000" flipH="1">
            <a:off x="5968770" y="4221509"/>
            <a:ext cx="1377129" cy="122570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E64DAE6E-DA93-009D-C4C1-5870D1531CA2}"/>
              </a:ext>
            </a:extLst>
          </p:cNvPr>
          <p:cNvSpPr txBox="1"/>
          <p:nvPr/>
        </p:nvSpPr>
        <p:spPr>
          <a:xfrm>
            <a:off x="2752091" y="4787818"/>
            <a:ext cx="420782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Final Tagged Package 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2C7E642-8989-487D-ACDE-0DACE6151503}"/>
              </a:ext>
            </a:extLst>
          </p:cNvPr>
          <p:cNvSpPr txBox="1"/>
          <p:nvPr/>
        </p:nvSpPr>
        <p:spPr>
          <a:xfrm>
            <a:off x="2281219" y="340039"/>
            <a:ext cx="587135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lgerian"/>
                <a:ea typeface="+mn-ea"/>
                <a:cs typeface="Arial"/>
              </a:rPr>
              <a:t>Implementation of DCAT </a:t>
            </a:r>
          </a:p>
        </p:txBody>
      </p:sp>
      <p:pic>
        <p:nvPicPr>
          <p:cNvPr id="4" name="Picture 8" descr="Text&#10;&#10;Description automatically generated">
            <a:extLst>
              <a:ext uri="{FF2B5EF4-FFF2-40B4-BE49-F238E27FC236}">
                <a16:creationId xmlns:a16="http://schemas.microsoft.com/office/drawing/2014/main" id="{4FBEDA78-7545-C9CE-9658-945D57C90B3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640" y="5261511"/>
            <a:ext cx="9140076" cy="133866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8CEE203-9590-3903-9C5D-5C45D62E20FA}"/>
              </a:ext>
            </a:extLst>
          </p:cNvPr>
          <p:cNvSpPr/>
          <p:nvPr/>
        </p:nvSpPr>
        <p:spPr>
          <a:xfrm rot="10800000" flipH="1" flipV="1">
            <a:off x="0" y="1233238"/>
            <a:ext cx="3404073" cy="481959"/>
          </a:xfrm>
          <a:prstGeom prst="rect">
            <a:avLst/>
          </a:prstGeom>
          <a:gradFill flip="none" rotWithShape="1">
            <a:gsLst>
              <a:gs pos="0">
                <a:srgbClr val="F05142">
                  <a:alpha val="69000"/>
                </a:srgbClr>
              </a:gs>
              <a:gs pos="100000">
                <a:srgbClr val="F05142">
                  <a:lumMod val="50000"/>
                </a:srgbClr>
              </a:gs>
            </a:gsLst>
            <a:lin ang="10800000" scaled="1"/>
            <a:tileRect/>
          </a:gra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88900"/>
          </a:effectLst>
        </p:spPr>
        <p:txBody>
          <a:bodyPr lIns="91440" tIns="45720" rIns="91440" bIns="45720" rtlCol="0" anchor="t"/>
          <a:lstStyle/>
          <a:p>
            <a:pPr marL="0" marR="0" lvl="0" indent="0" algn="ctr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Yu Mincho"/>
                <a:cs typeface="Arial"/>
              </a:rPr>
              <a:t>Data Catalog Vocabulary (DCAT)</a:t>
            </a:r>
          </a:p>
          <a:p>
            <a:pPr marL="0" marR="0" lvl="0" indent="0" algn="ctr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1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Yu Mincho"/>
              <a:cs typeface="Arial"/>
            </a:endParaRPr>
          </a:p>
        </p:txBody>
      </p:sp>
      <p:pic>
        <p:nvPicPr>
          <p:cNvPr id="9" name="Picture 2" descr="Diagram, schematic&#10;&#10;Description automatically generated">
            <a:extLst>
              <a:ext uri="{FF2B5EF4-FFF2-40B4-BE49-F238E27FC236}">
                <a16:creationId xmlns:a16="http://schemas.microsoft.com/office/drawing/2014/main" id="{82FEDE41-03F3-78B7-45B1-066AA4DED92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0074" y="1655883"/>
            <a:ext cx="4277695" cy="2818807"/>
          </a:xfrm>
          <a:prstGeom prst="rect">
            <a:avLst/>
          </a:prstGeom>
        </p:spPr>
      </p:pic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EAC4FF9D-FC8F-4983-B6D4-9431531FA43A}"/>
              </a:ext>
            </a:extLst>
          </p:cNvPr>
          <p:cNvSpPr/>
          <p:nvPr/>
        </p:nvSpPr>
        <p:spPr>
          <a:xfrm>
            <a:off x="2904505" y="1117808"/>
            <a:ext cx="4506686" cy="3276600"/>
          </a:xfrm>
          <a:custGeom>
            <a:avLst/>
            <a:gdLst>
              <a:gd name="connsiteX0" fmla="*/ 0 w 4506686"/>
              <a:gd name="connsiteY0" fmla="*/ 1948542 h 3276600"/>
              <a:gd name="connsiteX1" fmla="*/ 4506686 w 4506686"/>
              <a:gd name="connsiteY1" fmla="*/ 3276600 h 3276600"/>
              <a:gd name="connsiteX2" fmla="*/ 4495800 w 4506686"/>
              <a:gd name="connsiteY2" fmla="*/ 0 h 3276600"/>
              <a:gd name="connsiteX3" fmla="*/ 108857 w 4506686"/>
              <a:gd name="connsiteY3" fmla="*/ 620485 h 3276600"/>
              <a:gd name="connsiteX4" fmla="*/ 87086 w 4506686"/>
              <a:gd name="connsiteY4" fmla="*/ 522514 h 3276600"/>
              <a:gd name="connsiteX5" fmla="*/ 87086 w 4506686"/>
              <a:gd name="connsiteY5" fmla="*/ 544285 h 327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06686" h="3276600">
                <a:moveTo>
                  <a:pt x="0" y="1948542"/>
                </a:moveTo>
                <a:lnTo>
                  <a:pt x="4506686" y="3276600"/>
                </a:lnTo>
                <a:cubicBezTo>
                  <a:pt x="4503057" y="2184400"/>
                  <a:pt x="4499429" y="1092200"/>
                  <a:pt x="4495800" y="0"/>
                </a:cubicBezTo>
                <a:lnTo>
                  <a:pt x="108857" y="620485"/>
                </a:lnTo>
                <a:lnTo>
                  <a:pt x="87086" y="522514"/>
                </a:lnTo>
                <a:lnTo>
                  <a:pt x="87086" y="544285"/>
                </a:lnTo>
              </a:path>
            </a:pathLst>
          </a:custGeom>
          <a:gradFill>
            <a:gsLst>
              <a:gs pos="0">
                <a:schemeClr val="accent2">
                  <a:lumMod val="86000"/>
                </a:schemeClr>
              </a:gs>
              <a:gs pos="52000">
                <a:schemeClr val="bg1">
                  <a:alpha val="47000"/>
                  <a:lumMod val="76000"/>
                </a:schemeClr>
              </a:gs>
              <a:gs pos="100000">
                <a:schemeClr val="accent2">
                  <a:alpha val="0"/>
                  <a:lumMod val="75000"/>
                </a:schemeClr>
              </a:gs>
            </a:gsLst>
            <a:path path="circle">
              <a:fillToRect l="50000" t="50000" r="50000" b="50000"/>
            </a:path>
          </a:gradFill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C404309-6BA8-6BBA-9C3D-FA5D4DBA1AA1}"/>
              </a:ext>
            </a:extLst>
          </p:cNvPr>
          <p:cNvSpPr txBox="1"/>
          <p:nvPr/>
        </p:nvSpPr>
        <p:spPr>
          <a:xfrm>
            <a:off x="2295008" y="1741938"/>
            <a:ext cx="672604" cy="1325724"/>
          </a:xfrm>
          <a:prstGeom prst="rect">
            <a:avLst/>
          </a:prstGeom>
          <a:noFill/>
          <a:ln w="5715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107950" dist="12700" dir="5400000" algn="ctr">
              <a:srgbClr val="000000"/>
            </a:outerShdw>
            <a:reflection blurRad="6350" stA="52000" endA="300" endPos="35000" dir="5400000" sy="-100000" algn="bl" rotWithShape="0"/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1F32946-94E2-438C-79D9-8BDF42EDEDFB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-796" t="16356" r="-1029" b="15321"/>
          <a:stretch/>
        </p:blipFill>
        <p:spPr>
          <a:xfrm>
            <a:off x="7303874" y="1051323"/>
            <a:ext cx="1571718" cy="3346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1684779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699FAF4-F268-42FD-9AE7-7EBC7A5C85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380" r="36178" b="-1"/>
          <a:stretch/>
        </p:blipFill>
        <p:spPr>
          <a:xfrm>
            <a:off x="20" y="1"/>
            <a:ext cx="9143979" cy="3289457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81DF696A-01D8-8ECA-D710-F041142A4B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1585282" y="4796312"/>
            <a:ext cx="8445829" cy="1145503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40" tIns="45720" rIns="91440" bIns="45720" anchor="t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None/>
            </a:pPr>
            <a:r>
              <a:rPr lang="en-US" sz="3600">
                <a:latin typeface="Algerian"/>
                <a:ea typeface="+mj-ea"/>
                <a:cs typeface="+mj-cs"/>
              </a:rPr>
              <a:t>Introduction</a:t>
            </a:r>
          </a:p>
          <a:p>
            <a:pPr algn="ctr">
              <a:spcBef>
                <a:spcPct val="0"/>
              </a:spcBef>
              <a:buNone/>
            </a:pPr>
            <a:endParaRPr lang="en-US">
              <a:latin typeface="Algerian" panose="04020705040A02060702" pitchFamily="82" charset="0"/>
              <a:ea typeface="+mj-ea"/>
              <a:cs typeface="+mj-cs"/>
            </a:endParaRPr>
          </a:p>
          <a:p>
            <a:pPr algn="ctr">
              <a:lnSpc>
                <a:spcPct val="90000"/>
              </a:lnSpc>
              <a:spcBef>
                <a:spcPct val="0"/>
              </a:spcBef>
              <a:buNone/>
            </a:pPr>
            <a:endParaRPr lang="en-US">
              <a:latin typeface="Algerian" panose="04020705040A02060702" pitchFamily="82" charset="0"/>
              <a:ea typeface="+mj-ea"/>
              <a:cs typeface="+mj-cs"/>
            </a:endParaRPr>
          </a:p>
        </p:txBody>
      </p:sp>
      <p:sp>
        <p:nvSpPr>
          <p:cNvPr id="13" name="Google Shape;790;p16">
            <a:extLst>
              <a:ext uri="{FF2B5EF4-FFF2-40B4-BE49-F238E27FC236}">
                <a16:creationId xmlns:a16="http://schemas.microsoft.com/office/drawing/2014/main" id="{7FA62ED0-F134-0565-4365-C573306DD4E7}"/>
              </a:ext>
            </a:extLst>
          </p:cNvPr>
          <p:cNvSpPr/>
          <p:nvPr/>
        </p:nvSpPr>
        <p:spPr>
          <a:xfrm>
            <a:off x="120525" y="4721879"/>
            <a:ext cx="915375" cy="762637"/>
          </a:xfrm>
          <a:custGeom>
            <a:avLst/>
            <a:gdLst/>
            <a:ahLst/>
            <a:cxnLst/>
            <a:rect l="l" t="t" r="r" b="b"/>
            <a:pathLst>
              <a:path w="30909" h="27433" extrusionOk="0">
                <a:moveTo>
                  <a:pt x="4977" y="0"/>
                </a:moveTo>
                <a:lnTo>
                  <a:pt x="0" y="27432"/>
                </a:lnTo>
                <a:lnTo>
                  <a:pt x="25932" y="27432"/>
                </a:lnTo>
                <a:lnTo>
                  <a:pt x="30909" y="0"/>
                </a:lnTo>
                <a:close/>
              </a:path>
            </a:pathLst>
          </a:custGeom>
          <a:solidFill>
            <a:srgbClr val="7DD8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</a:pPr>
            <a:r>
              <a:rPr lang="en" sz="4000" kern="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1</a:t>
            </a:r>
            <a:endParaRPr sz="4000" kern="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</p:spTree>
    <p:extLst>
      <p:ext uri="{BB962C8B-B14F-4D97-AF65-F5344CB8AC3E}">
        <p14:creationId xmlns:p14="http://schemas.microsoft.com/office/powerpoint/2010/main" val="883871798"/>
      </p:ext>
    </p:extLst>
  </p:cSld>
  <p:clrMapOvr>
    <a:masterClrMapping/>
  </p:clrMapOvr>
  <p:transition spd="slow">
    <p:push dir="u"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4" descr="Text&#10;&#10;Description automatically generated">
            <a:extLst>
              <a:ext uri="{FF2B5EF4-FFF2-40B4-BE49-F238E27FC236}">
                <a16:creationId xmlns:a16="http://schemas.microsoft.com/office/drawing/2014/main" id="{CA8593B0-0782-4B11-92F2-BEAF4973EB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209" y="3961762"/>
            <a:ext cx="9148416" cy="149656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9A01DE-22D4-E7BB-0A67-196D6F8BE0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7871BDF-BE64-4D7C-AAAA-F7CAC99DFEFE}" type="slidenum">
              <a:rPr lang="es-ES" altLang="en-US" smtClean="0"/>
              <a:pPr>
                <a:defRPr/>
              </a:pPr>
              <a:t>40</a:t>
            </a:fld>
            <a:endParaRPr lang="es-ES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33937C1-0703-4DBF-8F3A-D0DD075DCB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V="1">
            <a:off x="15718" y="6416712"/>
            <a:ext cx="9143315" cy="44128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01A1F69-36B2-4091-9FA5-26949BEB41D1}"/>
              </a:ext>
            </a:extLst>
          </p:cNvPr>
          <p:cNvSpPr txBox="1"/>
          <p:nvPr/>
        </p:nvSpPr>
        <p:spPr>
          <a:xfrm>
            <a:off x="4177054" y="6420406"/>
            <a:ext cx="53322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AA440185-7062-4DBD-A9EB-24A073F27C7A}" type="slidenum">
              <a:rPr lang="es-ES" altLang="en-US" b="1" smtClean="0">
                <a:solidFill>
                  <a:schemeClr val="tx1"/>
                </a:solidFill>
              </a:rPr>
              <a:pPr/>
              <a:t>40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53C3F85-4CC6-48E0-84D9-594B6811E7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-63010"/>
            <a:ext cx="9160633" cy="1718502"/>
          </a:xfrm>
          <a:prstGeom prst="rect">
            <a:avLst/>
          </a:prstGeom>
        </p:spPr>
      </p:pic>
      <p:pic>
        <p:nvPicPr>
          <p:cNvPr id="10" name="Picture 9" descr="Logo, company name&#10;&#10;Description automatically generated">
            <a:extLst>
              <a:ext uri="{FF2B5EF4-FFF2-40B4-BE49-F238E27FC236}">
                <a16:creationId xmlns:a16="http://schemas.microsoft.com/office/drawing/2014/main" id="{519EBD35-DB79-4CDD-A0CA-56494495F0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93" y="104825"/>
            <a:ext cx="1116013" cy="1152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CCB87E0-EA07-0648-016B-93CF333DD55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6574" y="1574424"/>
            <a:ext cx="2754244" cy="1875934"/>
          </a:xfrm>
          <a:prstGeom prst="rect">
            <a:avLst/>
          </a:prstGeom>
        </p:spPr>
      </p:pic>
      <p:pic>
        <p:nvPicPr>
          <p:cNvPr id="11" name="Picture 11">
            <a:extLst>
              <a:ext uri="{FF2B5EF4-FFF2-40B4-BE49-F238E27FC236}">
                <a16:creationId xmlns:a16="http://schemas.microsoft.com/office/drawing/2014/main" id="{031FC4D8-C76F-D9D1-02A8-6C4FB23E48A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89245" y="-19221"/>
            <a:ext cx="7050155" cy="150948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3A8E3A0-F609-CB67-2DCE-E844D2A08B2D}"/>
              </a:ext>
            </a:extLst>
          </p:cNvPr>
          <p:cNvSpPr txBox="1"/>
          <p:nvPr/>
        </p:nvSpPr>
        <p:spPr>
          <a:xfrm>
            <a:off x="-5601" y="5241755"/>
            <a:ext cx="9027970" cy="358894"/>
          </a:xfrm>
          <a:prstGeom prst="rect">
            <a:avLst/>
          </a:prstGeom>
          <a:noFill/>
          <a:ln w="381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107950" dist="12700" dir="5400000" algn="ctr">
              <a:srgbClr val="000000"/>
            </a:outerShdw>
            <a:reflection blurRad="6350" stA="52000" endA="300" endPos="35000" dir="5400000" sy="-100000" algn="bl" rotWithShape="0"/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wrap="square" rtlCol="0">
            <a:spAutoFit/>
          </a:bodyPr>
          <a:lstStyle/>
          <a:p>
            <a:endParaRPr lang="en-US"/>
          </a:p>
        </p:txBody>
      </p:sp>
      <p:pic>
        <p:nvPicPr>
          <p:cNvPr id="13" name="Picture 13" descr="Icon&#10;&#10;Description automatically generated">
            <a:extLst>
              <a:ext uri="{FF2B5EF4-FFF2-40B4-BE49-F238E27FC236}">
                <a16:creationId xmlns:a16="http://schemas.microsoft.com/office/drawing/2014/main" id="{49521DCC-CB79-4F65-2494-646B7FD4713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19740000">
            <a:off x="2565822" y="2585069"/>
            <a:ext cx="1611934" cy="274582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C253254-CFF3-9B7A-A417-86D6B16CB73B}"/>
              </a:ext>
            </a:extLst>
          </p:cNvPr>
          <p:cNvSpPr/>
          <p:nvPr/>
        </p:nvSpPr>
        <p:spPr>
          <a:xfrm rot="10800000" flipH="1" flipV="1">
            <a:off x="2993489" y="2063524"/>
            <a:ext cx="6125501" cy="687019"/>
          </a:xfrm>
          <a:prstGeom prst="rect">
            <a:avLst/>
          </a:prstGeom>
          <a:gradFill flip="none" rotWithShape="1">
            <a:gsLst>
              <a:gs pos="0">
                <a:srgbClr val="F05142">
                  <a:alpha val="69000"/>
                </a:srgbClr>
              </a:gs>
              <a:gs pos="100000">
                <a:srgbClr val="F05142">
                  <a:lumMod val="50000"/>
                </a:srgbClr>
              </a:gs>
            </a:gsLst>
            <a:lin ang="10800000" scaled="1"/>
            <a:tileRect/>
          </a:gra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88900"/>
          </a:effectLst>
        </p:spPr>
        <p:txBody>
          <a:bodyPr lIns="91440" tIns="45720" rIns="91440" bIns="45720" rtlCol="0" anchor="t"/>
          <a:lstStyle/>
          <a:p>
            <a:pPr algn="ctr" defTabSz="914240">
              <a:spcBef>
                <a:spcPts val="0"/>
              </a:spcBef>
              <a:spcAft>
                <a:spcPts val="0"/>
              </a:spcAft>
              <a:defRPr/>
            </a:pPr>
            <a:r>
              <a:rPr lang="en-US" b="1" i="1">
                <a:solidFill>
                  <a:schemeClr val="accent4"/>
                </a:solidFill>
                <a:latin typeface="Calibri"/>
                <a:ea typeface="Yu Mincho"/>
                <a:cs typeface="Arial"/>
              </a:rPr>
              <a:t>Scenario </a:t>
            </a:r>
            <a:r>
              <a:rPr lang="en-US" b="1" i="1">
                <a:solidFill>
                  <a:schemeClr val="bg1"/>
                </a:solidFill>
                <a:latin typeface="Calibri"/>
                <a:ea typeface="Yu Mincho"/>
                <a:cs typeface="Arial"/>
              </a:rPr>
              <a:t>- "User Queries on the Catalog Search Engine for "Racing + Formula One"</a:t>
            </a: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3539525"/>
      </p:ext>
    </p:extLst>
  </p:cSld>
  <p:clrMapOvr>
    <a:masterClrMapping/>
  </p:clrMapOvr>
  <p:transition spd="slow">
    <p:push dir="u"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699FAF4-F268-42FD-9AE7-7EBC7A5C85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380" r="36178" b="-1"/>
          <a:stretch/>
        </p:blipFill>
        <p:spPr>
          <a:xfrm>
            <a:off x="20" y="1"/>
            <a:ext cx="9143979" cy="3289457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81DF696A-01D8-8ECA-D710-F041142A4B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47583" y="4494196"/>
            <a:ext cx="8445829" cy="1145503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40" tIns="45720" rIns="91440" bIns="45720" anchor="t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en-US">
                <a:latin typeface="Algerian"/>
                <a:ea typeface="+mj-ea"/>
                <a:cs typeface="+mj-cs"/>
              </a:rPr>
              <a:t>Conclusion , Lesson Learned</a:t>
            </a:r>
          </a:p>
          <a:p>
            <a:pPr>
              <a:spcBef>
                <a:spcPct val="0"/>
              </a:spcBef>
              <a:buNone/>
            </a:pPr>
            <a:r>
              <a:rPr lang="en-US">
                <a:latin typeface="Algerian"/>
                <a:ea typeface="+mj-ea"/>
                <a:cs typeface="+mj-cs"/>
              </a:rPr>
              <a:t> &amp; NEXT STEPS</a:t>
            </a:r>
            <a:endParaRPr lang="en-US">
              <a:ea typeface="+mj-ea"/>
            </a:endParaRPr>
          </a:p>
        </p:txBody>
      </p:sp>
      <p:sp>
        <p:nvSpPr>
          <p:cNvPr id="9" name="Google Shape;757;p16">
            <a:extLst>
              <a:ext uri="{FF2B5EF4-FFF2-40B4-BE49-F238E27FC236}">
                <a16:creationId xmlns:a16="http://schemas.microsoft.com/office/drawing/2014/main" id="{56717417-8E09-32AF-D538-E0690437C310}"/>
              </a:ext>
            </a:extLst>
          </p:cNvPr>
          <p:cNvSpPr/>
          <p:nvPr/>
        </p:nvSpPr>
        <p:spPr>
          <a:xfrm>
            <a:off x="252526" y="4577048"/>
            <a:ext cx="917245" cy="762637"/>
          </a:xfrm>
          <a:custGeom>
            <a:avLst/>
            <a:gdLst/>
            <a:ahLst/>
            <a:cxnLst/>
            <a:rect l="l" t="t" r="r" b="b"/>
            <a:pathLst>
              <a:path w="30909" h="27433" extrusionOk="0">
                <a:moveTo>
                  <a:pt x="4977" y="0"/>
                </a:moveTo>
                <a:lnTo>
                  <a:pt x="0" y="27432"/>
                </a:lnTo>
                <a:lnTo>
                  <a:pt x="25932" y="27432"/>
                </a:lnTo>
                <a:lnTo>
                  <a:pt x="30909" y="0"/>
                </a:lnTo>
                <a:close/>
              </a:path>
            </a:pathLst>
          </a:custGeom>
          <a:solidFill>
            <a:srgbClr val="B6B6F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>
              <a:defRPr lang="es-E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</a:pPr>
            <a:r>
              <a:rPr lang="en" sz="4000" kern="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5</a:t>
            </a:r>
            <a:endParaRPr sz="4000" kern="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</p:spTree>
    <p:extLst>
      <p:ext uri="{BB962C8B-B14F-4D97-AF65-F5344CB8AC3E}">
        <p14:creationId xmlns:p14="http://schemas.microsoft.com/office/powerpoint/2010/main" val="253494584"/>
      </p:ext>
    </p:extLst>
  </p:cSld>
  <p:clrMapOvr>
    <a:masterClrMapping/>
  </p:clrMapOvr>
  <p:transition spd="slow">
    <p:push dir="u"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ounded Rectangular Callout 26"/>
          <p:cNvSpPr/>
          <p:nvPr/>
        </p:nvSpPr>
        <p:spPr>
          <a:xfrm>
            <a:off x="3371313" y="1303430"/>
            <a:ext cx="2982279" cy="1482379"/>
          </a:xfrm>
          <a:prstGeom prst="wedgeRoundRectCallout">
            <a:avLst>
              <a:gd name="adj1" fmla="val -3475"/>
              <a:gd name="adj2" fmla="val 81071"/>
              <a:gd name="adj3" fmla="val 16667"/>
            </a:avLst>
          </a:prstGeom>
          <a:solidFill>
            <a:srgbClr val="7DD8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0" marR="0" lvl="0" indent="0" algn="ctr" defTabSz="914484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Calibri"/>
              </a:rPr>
              <a:t>How?</a:t>
            </a:r>
            <a:endParaRPr kumimoji="0" lang="en-US" sz="16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Calibri"/>
            </a:endParaRPr>
          </a:p>
          <a:p>
            <a:pPr marL="0" marR="0" lvl="0" indent="0" algn="ctr" defTabSz="914484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Calibri"/>
              </a:rPr>
              <a:t>The LDA model was been built to determine the dominating topics from the collection of articles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Calibri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7984629-153A-8A9D-AC94-4C7E21DD83C1}"/>
              </a:ext>
            </a:extLst>
          </p:cNvPr>
          <p:cNvGrpSpPr/>
          <p:nvPr/>
        </p:nvGrpSpPr>
        <p:grpSpPr>
          <a:xfrm>
            <a:off x="6147830" y="3000585"/>
            <a:ext cx="2894977" cy="1435622"/>
            <a:chOff x="6338019" y="3098333"/>
            <a:chExt cx="2447431" cy="1435622"/>
          </a:xfrm>
        </p:grpSpPr>
        <p:sp>
          <p:nvSpPr>
            <p:cNvPr id="36" name="Rounded Rectangular Callout 35"/>
            <p:cNvSpPr/>
            <p:nvPr/>
          </p:nvSpPr>
          <p:spPr>
            <a:xfrm>
              <a:off x="6338019" y="3098333"/>
              <a:ext cx="2447431" cy="1435622"/>
            </a:xfrm>
            <a:prstGeom prst="wedgeRoundRectCallout">
              <a:avLst>
                <a:gd name="adj1" fmla="val -75629"/>
                <a:gd name="adj2" fmla="val -6100"/>
                <a:gd name="adj3" fmla="val 16667"/>
              </a:avLst>
            </a:prstGeom>
            <a:solidFill>
              <a:srgbClr val="A6DC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8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6441795" y="3277782"/>
              <a:ext cx="2317729" cy="978729"/>
            </a:xfrm>
            <a:prstGeom prst="rect">
              <a:avLst/>
            </a:prstGeom>
            <a:noFill/>
          </p:spPr>
          <p:txBody>
            <a:bodyPr wrap="square" lIns="0" tIns="45720" rIns="0" bIns="45720" rtlCol="0" anchor="t">
              <a:spAutoFit/>
            </a:bodyPr>
            <a:lstStyle/>
            <a:p>
              <a:pPr marL="0" marR="0" lvl="0" indent="0" algn="ctr" defTabSz="914484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Calibri"/>
                  <a:ea typeface="+mn-ea"/>
                  <a:cs typeface="Arial"/>
                </a:rPr>
                <a:t>Result?</a:t>
              </a:r>
              <a:endParaRPr kumimoji="0" lang="en-IN" sz="16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Arial"/>
              </a:endParaRPr>
            </a:p>
            <a:p>
              <a:pPr marL="0" marR="0" lvl="0" indent="0" algn="ctr" defTabSz="914484" rtl="0" eaLnBrk="0" fontAlgn="base" latinLnBrk="0" hangingPunct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+mn-ea"/>
                  <a:cs typeface="Arial"/>
                </a:rPr>
                <a:t>A package of tagged data collections prepared to upload to a data catalog</a:t>
              </a:r>
              <a:endParaRPr kumimoji="0" lang="en-IN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</p:grpSp>
      <p:sp>
        <p:nvSpPr>
          <p:cNvPr id="34" name="Rounded Rectangular Callout 33"/>
          <p:cNvSpPr/>
          <p:nvPr/>
        </p:nvSpPr>
        <p:spPr>
          <a:xfrm>
            <a:off x="3165551" y="4839423"/>
            <a:ext cx="2982279" cy="1586577"/>
          </a:xfrm>
          <a:prstGeom prst="wedgeRoundRectCallout">
            <a:avLst>
              <a:gd name="adj1" fmla="val -2505"/>
              <a:gd name="adj2" fmla="val -93562"/>
              <a:gd name="adj3" fmla="val 16667"/>
            </a:avLst>
          </a:prstGeom>
          <a:solidFill>
            <a:srgbClr val="FF9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3215482" y="4876712"/>
            <a:ext cx="2974055" cy="1545038"/>
          </a:xfrm>
          <a:prstGeom prst="rect">
            <a:avLst/>
          </a:prstGeom>
          <a:noFill/>
        </p:spPr>
        <p:txBody>
          <a:bodyPr wrap="square" lIns="0" tIns="45720" rIns="0" bIns="45720" rtlCol="0" anchor="t">
            <a:spAutoFit/>
          </a:bodyPr>
          <a:lstStyle/>
          <a:p>
            <a:pPr marL="0" marR="0" lvl="0" indent="0" algn="ctr" defTabSz="914484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Calibri"/>
              </a:rPr>
              <a:t> Summary </a:t>
            </a:r>
            <a:endParaRPr kumimoji="0" lang="en-US" sz="16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0" marR="0" lvl="0" indent="0" algn="ctr" defTabSz="914484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Calibri"/>
              </a:rPr>
              <a:t>Developed a pipeline to resolve the problem of manual tagging process beneficial for organizations to catalog their data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0" marR="0" lvl="0" indent="0" algn="ctr" defTabSz="914484" rtl="0" eaLnBrk="0" fontAlgn="base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Arial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0E1C4EF-1D35-D59F-E76E-E6C129544DC7}"/>
              </a:ext>
            </a:extLst>
          </p:cNvPr>
          <p:cNvGrpSpPr/>
          <p:nvPr/>
        </p:nvGrpSpPr>
        <p:grpSpPr>
          <a:xfrm>
            <a:off x="69561" y="2970076"/>
            <a:ext cx="2872834" cy="1536977"/>
            <a:chOff x="498333" y="2970076"/>
            <a:chExt cx="2447432" cy="1536977"/>
          </a:xfrm>
        </p:grpSpPr>
        <p:sp>
          <p:nvSpPr>
            <p:cNvPr id="35" name="Rounded Rectangular Callout 34"/>
            <p:cNvSpPr/>
            <p:nvPr/>
          </p:nvSpPr>
          <p:spPr>
            <a:xfrm>
              <a:off x="498333" y="2970076"/>
              <a:ext cx="2447432" cy="1536977"/>
            </a:xfrm>
            <a:prstGeom prst="wedgeRoundRectCallout">
              <a:avLst>
                <a:gd name="adj1" fmla="val 76713"/>
                <a:gd name="adj2" fmla="val -4792"/>
                <a:gd name="adj3" fmla="val 16667"/>
              </a:avLst>
            </a:prstGeom>
            <a:solidFill>
              <a:srgbClr val="F9F3B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8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498864" y="3198928"/>
              <a:ext cx="2348267" cy="978729"/>
            </a:xfrm>
            <a:prstGeom prst="rect">
              <a:avLst/>
            </a:prstGeom>
            <a:solidFill>
              <a:srgbClr val="F9F3B1"/>
            </a:solidFill>
          </p:spPr>
          <p:txBody>
            <a:bodyPr wrap="square" lIns="0" tIns="45720" rIns="0" bIns="45720" rtlCol="0" anchor="t">
              <a:spAutoFit/>
            </a:bodyPr>
            <a:lstStyle/>
            <a:p>
              <a:pPr marL="0" marR="0" lvl="0" indent="0" algn="ctr" defTabSz="914484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+mn-ea"/>
                  <a:cs typeface="Arial"/>
                </a:rPr>
                <a:t>What we did? </a:t>
              </a:r>
              <a:endParaRPr kumimoji="0" lang="en-US" sz="18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  <a:p>
              <a:pPr marL="0" marR="0" lvl="0" indent="0" algn="ctr" defTabSz="914484" rtl="0" eaLnBrk="0" fontAlgn="base" latinLnBrk="0" hangingPunct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+mn-ea"/>
                  <a:cs typeface="Arial"/>
                </a:rPr>
                <a:t>Classified and tagged metadata for collections in the datasets by identifying best descriptor</a:t>
              </a: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</p:grpSp>
      <p:sp>
        <p:nvSpPr>
          <p:cNvPr id="32" name="Footer Placeholder 3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75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anose="020B0604020202020204" pitchFamily="34" charset="0"/>
              </a:rPr>
              <a:t>companyname.com</a:t>
            </a:r>
          </a:p>
        </p:txBody>
      </p:sp>
      <p:pic>
        <p:nvPicPr>
          <p:cNvPr id="64" name="Picture 63">
            <a:extLst>
              <a:ext uri="{FF2B5EF4-FFF2-40B4-BE49-F238E27FC236}">
                <a16:creationId xmlns:a16="http://schemas.microsoft.com/office/drawing/2014/main" id="{8C1572B1-24DE-4FD0-9D9B-E7B90DC735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V="1">
            <a:off x="-29074" y="6421750"/>
            <a:ext cx="9143315" cy="459188"/>
          </a:xfrm>
          <a:prstGeom prst="rect">
            <a:avLst/>
          </a:prstGeom>
        </p:spPr>
      </p:pic>
      <p:sp>
        <p:nvSpPr>
          <p:cNvPr id="65" name="TextBox 64">
            <a:extLst>
              <a:ext uri="{FF2B5EF4-FFF2-40B4-BE49-F238E27FC236}">
                <a16:creationId xmlns:a16="http://schemas.microsoft.com/office/drawing/2014/main" id="{120C3944-D1B1-40E8-ABF7-BCB9BBFDA9E5}"/>
              </a:ext>
            </a:extLst>
          </p:cNvPr>
          <p:cNvSpPr txBox="1"/>
          <p:nvPr/>
        </p:nvSpPr>
        <p:spPr>
          <a:xfrm>
            <a:off x="4284268" y="6444249"/>
            <a:ext cx="533222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A440185-7062-4DBD-A9EB-24A073F27C7A}" type="slidenum">
              <a:rPr kumimoji="0" lang="es-ES" altLang="en-US" sz="1600" b="1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42</a:t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66" name="Picture 65">
            <a:extLst>
              <a:ext uri="{FF2B5EF4-FFF2-40B4-BE49-F238E27FC236}">
                <a16:creationId xmlns:a16="http://schemas.microsoft.com/office/drawing/2014/main" id="{C3A72681-4BAF-40B2-95D0-F13F82473E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9074" y="-14875"/>
            <a:ext cx="9160633" cy="1381762"/>
          </a:xfrm>
          <a:prstGeom prst="rect">
            <a:avLst/>
          </a:prstGeom>
        </p:spPr>
      </p:pic>
      <p:pic>
        <p:nvPicPr>
          <p:cNvPr id="67" name="Picture 66" descr="Logo, company name&#10;&#10;Description automatically generated">
            <a:extLst>
              <a:ext uri="{FF2B5EF4-FFF2-40B4-BE49-F238E27FC236}">
                <a16:creationId xmlns:a16="http://schemas.microsoft.com/office/drawing/2014/main" id="{8CE4220E-37F4-40E8-8413-9BC3B9C076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61" y="-14875"/>
            <a:ext cx="1116013" cy="1152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" name="Picture 21" descr="Logo&#10;&#10;Description automatically generated">
            <a:extLst>
              <a:ext uri="{FF2B5EF4-FFF2-40B4-BE49-F238E27FC236}">
                <a16:creationId xmlns:a16="http://schemas.microsoft.com/office/drawing/2014/main" id="{F5850E65-4843-7D59-EECE-BC0778C35E0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4067299" y="3132117"/>
            <a:ext cx="1009403" cy="1019299"/>
          </a:xfrm>
          <a:prstGeom prst="ellipse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A768ABD5-1EEC-41DB-973D-DABA4FD2F686}"/>
              </a:ext>
            </a:extLst>
          </p:cNvPr>
          <p:cNvSpPr txBox="1"/>
          <p:nvPr/>
        </p:nvSpPr>
        <p:spPr>
          <a:xfrm>
            <a:off x="3374007" y="351890"/>
            <a:ext cx="464642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lgerian"/>
                <a:ea typeface="+mn-ea"/>
                <a:cs typeface="Arial"/>
              </a:rPr>
              <a:t>CONCLUSION</a:t>
            </a: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4285199"/>
      </p:ext>
    </p:extLst>
  </p:cSld>
  <p:clrMapOvr>
    <a:masterClrMapping/>
  </p:clrMapOvr>
  <p:transition spd="slow">
    <p:push dir="u"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72578" y="2403945"/>
            <a:ext cx="685979" cy="68597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30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14" name="Rectangle 13"/>
          <p:cNvSpPr/>
          <p:nvPr/>
        </p:nvSpPr>
        <p:spPr>
          <a:xfrm>
            <a:off x="472578" y="3970783"/>
            <a:ext cx="685979" cy="68597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30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</a:p>
        </p:txBody>
      </p:sp>
      <p:sp>
        <p:nvSpPr>
          <p:cNvPr id="19" name="Rectangle 18"/>
          <p:cNvSpPr/>
          <p:nvPr/>
        </p:nvSpPr>
        <p:spPr>
          <a:xfrm>
            <a:off x="8016198" y="4746015"/>
            <a:ext cx="685979" cy="685979"/>
          </a:xfrm>
          <a:prstGeom prst="rect">
            <a:avLst/>
          </a:prstGeom>
          <a:solidFill>
            <a:srgbClr val="FF9933"/>
          </a:solidFill>
          <a:ln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30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22" name="Rectangle 21"/>
          <p:cNvSpPr/>
          <p:nvPr/>
        </p:nvSpPr>
        <p:spPr>
          <a:xfrm>
            <a:off x="1272886" y="2403945"/>
            <a:ext cx="7429292" cy="68597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7196" rIns="137196" rtlCol="0" anchor="ctr" anchorCtr="0"/>
          <a:lstStyle/>
          <a:p>
            <a:pPr lvl="0" algn="ctr"/>
            <a:r>
              <a:rPr lang="en-US" b="1" i="1">
                <a:solidFill>
                  <a:schemeClr val="tx1"/>
                </a:solidFill>
                <a:latin typeface="Calibri"/>
              </a:rPr>
              <a:t>Thorough understanding of the Problem Domain with fewer assumptions </a:t>
            </a:r>
            <a:endParaRPr lang="en-US" b="1" i="1">
              <a:solidFill>
                <a:schemeClr val="tx1"/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489115" y="3187364"/>
            <a:ext cx="7429291" cy="68597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7196" rIns="137196" rtlCol="0" anchor="ctr" anchorCtr="0"/>
          <a:lstStyle/>
          <a:p>
            <a:pPr algn="ctr"/>
            <a:r>
              <a:rPr lang="en-US" sz="1400">
                <a:latin typeface="Calibri"/>
              </a:rPr>
              <a:t> </a:t>
            </a:r>
          </a:p>
          <a:p>
            <a:pPr algn="ctr"/>
            <a:r>
              <a:rPr lang="en-US" b="1" i="1">
                <a:solidFill>
                  <a:schemeClr val="tx1"/>
                </a:solidFill>
                <a:latin typeface="Calibri"/>
              </a:rPr>
              <a:t>Set HARD boundaries for Scope</a:t>
            </a:r>
          </a:p>
          <a:p>
            <a:pPr algn="r"/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1272886" y="3970782"/>
            <a:ext cx="7429292" cy="68597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7196" rIns="137196" rtlCol="0" anchor="ctr" anchorCtr="0"/>
          <a:lstStyle/>
          <a:p>
            <a:pPr lvl="0" algn="ctr" rtl="0"/>
            <a:r>
              <a:rPr lang="en-US" b="1" i="1">
                <a:solidFill>
                  <a:schemeClr val="tx1"/>
                </a:solidFill>
                <a:latin typeface="Calibri"/>
              </a:rPr>
              <a:t>Scale solution and analysis based on available resources </a:t>
            </a:r>
          </a:p>
        </p:txBody>
      </p:sp>
      <p:sp>
        <p:nvSpPr>
          <p:cNvPr id="26" name="Rectangle 25"/>
          <p:cNvSpPr/>
          <p:nvPr/>
        </p:nvSpPr>
        <p:spPr>
          <a:xfrm>
            <a:off x="472577" y="4746016"/>
            <a:ext cx="7445829" cy="685979"/>
          </a:xfrm>
          <a:prstGeom prst="rect">
            <a:avLst/>
          </a:prstGeom>
          <a:solidFill>
            <a:srgbClr val="FF9933"/>
          </a:solidFill>
          <a:ln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7196" rIns="137196" rtlCol="0" anchor="ctr" anchorCtr="0"/>
          <a:lstStyle/>
          <a:p>
            <a:pPr algn="ctr"/>
            <a:endParaRPr lang="en-US" b="1" i="1">
              <a:solidFill>
                <a:schemeClr val="tx1"/>
              </a:solidFill>
              <a:latin typeface="Calibri"/>
            </a:endParaRPr>
          </a:p>
          <a:p>
            <a:pPr algn="ctr"/>
            <a:r>
              <a:rPr lang="en-US" b="1" i="1">
                <a:solidFill>
                  <a:schemeClr val="tx1"/>
                </a:solidFill>
                <a:latin typeface="Calibri"/>
              </a:rPr>
              <a:t>Version Control for Code Changes</a:t>
            </a:r>
          </a:p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8016199" y="3187364"/>
            <a:ext cx="685979" cy="68597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30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FF37E04-BF36-4F08-9B86-A597A586B8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6633" y="-44560"/>
            <a:ext cx="9160633" cy="1741335"/>
          </a:xfrm>
          <a:prstGeom prst="rect">
            <a:avLst/>
          </a:prstGeom>
        </p:spPr>
      </p:pic>
      <p:pic>
        <p:nvPicPr>
          <p:cNvPr id="20" name="Picture 19" descr="Logo, company name&#10;&#10;Description automatically generated">
            <a:extLst>
              <a:ext uri="{FF2B5EF4-FFF2-40B4-BE49-F238E27FC236}">
                <a16:creationId xmlns:a16="http://schemas.microsoft.com/office/drawing/2014/main" id="{D1362EA1-870B-4022-B167-7F691125FE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44" y="65425"/>
            <a:ext cx="1116013" cy="1152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FDAE9B01-0484-46DB-84F3-82E564ACDA35}"/>
              </a:ext>
            </a:extLst>
          </p:cNvPr>
          <p:cNvSpPr txBox="1"/>
          <p:nvPr/>
        </p:nvSpPr>
        <p:spPr>
          <a:xfrm>
            <a:off x="2781036" y="533719"/>
            <a:ext cx="4646428" cy="58477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defRPr/>
            </a:pPr>
            <a:r>
              <a:rPr lang="en-US" sz="3200">
                <a:latin typeface="Algerian"/>
                <a:cs typeface="Arial"/>
              </a:rPr>
              <a:t>Lessons Learned</a:t>
            </a:r>
            <a:endParaRPr lang="en-US">
              <a:ea typeface="+mn-ea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1379CAD3-12ED-41B0-AA03-B3B60AE597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V="1">
            <a:off x="685" y="6337876"/>
            <a:ext cx="9143315" cy="552855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87C3E058-A27B-450E-B7FA-95D934AED387}"/>
              </a:ext>
            </a:extLst>
          </p:cNvPr>
          <p:cNvSpPr txBox="1"/>
          <p:nvPr/>
        </p:nvSpPr>
        <p:spPr>
          <a:xfrm>
            <a:off x="4283639" y="6445026"/>
            <a:ext cx="533222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A440185-7062-4DBD-A9EB-24A073F27C7A}" type="slidenum">
              <a:rPr kumimoji="0" lang="es-ES" altLang="en-US" sz="1600" b="1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43</a:t>
            </a:fld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597124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079FFD3-FFFA-F06C-38DC-931EF47BAE4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36420343"/>
              </p:ext>
            </p:extLst>
          </p:nvPr>
        </p:nvGraphicFramePr>
        <p:xfrm>
          <a:off x="643255" y="1962171"/>
          <a:ext cx="8037420" cy="41965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Picture 19">
            <a:extLst>
              <a:ext uri="{FF2B5EF4-FFF2-40B4-BE49-F238E27FC236}">
                <a16:creationId xmlns:a16="http://schemas.microsoft.com/office/drawing/2014/main" id="{E6DAD208-6246-4F28-9F9E-D8791A717C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38" y="6605398"/>
            <a:ext cx="806450" cy="2526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EA08EE25-2DF2-46B1-83CA-1FD4D878B2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38" y="-12811"/>
            <a:ext cx="1116013" cy="1152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542102B-0F05-48B8-B837-E9DECF867254}"/>
              </a:ext>
            </a:extLst>
          </p:cNvPr>
          <p:cNvSpPr txBox="1"/>
          <p:nvPr/>
        </p:nvSpPr>
        <p:spPr>
          <a:xfrm>
            <a:off x="1713899" y="471077"/>
            <a:ext cx="70919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>
                <a:latin typeface="Algerian" panose="04020705040A02060702" pitchFamily="82" charset="0"/>
              </a:rPr>
              <a:t>Next Steps &amp; Recommendations</a:t>
            </a:r>
            <a:endParaRPr lang="en-US" sz="3200"/>
          </a:p>
        </p:txBody>
      </p:sp>
      <p:sp>
        <p:nvSpPr>
          <p:cNvPr id="9" name="Footer Placeholder 31">
            <a:extLst>
              <a:ext uri="{FF2B5EF4-FFF2-40B4-BE49-F238E27FC236}">
                <a16:creationId xmlns:a16="http://schemas.microsoft.com/office/drawing/2014/main" id="{899311B1-65EA-4D0F-A5E9-01AF8C572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73181" y="6248401"/>
            <a:ext cx="2895600" cy="365125"/>
          </a:xfrm>
        </p:spPr>
        <p:txBody>
          <a:bodyPr/>
          <a:lstStyle/>
          <a:p>
            <a:pPr marL="0" marR="0" lvl="0" indent="0" algn="l" defTabSz="9144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75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anose="020B0604020202020204" pitchFamily="34" charset="0"/>
              </a:rPr>
              <a:t>companyname.com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FC85F46-F05D-4205-8D8D-9EE217E4060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flipV="1">
            <a:off x="685" y="6430962"/>
            <a:ext cx="9143315" cy="45976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BA65932-03D3-49BA-8539-38911C9C3CB3}"/>
              </a:ext>
            </a:extLst>
          </p:cNvPr>
          <p:cNvSpPr txBox="1"/>
          <p:nvPr/>
        </p:nvSpPr>
        <p:spPr>
          <a:xfrm>
            <a:off x="4284268" y="6478147"/>
            <a:ext cx="533222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A440185-7062-4DBD-A9EB-24A073F27C7A}" type="slidenum">
              <a:rPr kumimoji="0" lang="es-ES" altLang="en-US" sz="1600" b="1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44</a:t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D9D6ACC-0766-44F6-A342-B2E34D95DF9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73181" y="6204616"/>
            <a:ext cx="1240718" cy="220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602244"/>
      </p:ext>
    </p:extLst>
  </p:cSld>
  <p:clrMapOvr>
    <a:masterClrMapping/>
  </p:clrMapOvr>
  <p:transition spd="slow">
    <p:push dir="u"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5252BAC-3681-4907-9D18-858202FF92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457" y="-12288"/>
            <a:ext cx="9160633" cy="1569080"/>
          </a:xfrm>
          <a:prstGeom prst="rect">
            <a:avLst/>
          </a:prstGeom>
        </p:spPr>
      </p:pic>
      <p:pic>
        <p:nvPicPr>
          <p:cNvPr id="10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3E2BDA4-0F46-457A-9E07-902445EF50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116013" cy="1152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42E5C1E-EAEC-473D-BD5A-DBD7BF487F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V="1">
            <a:off x="685" y="6453335"/>
            <a:ext cx="9143315" cy="47410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B4FE6F8-8AA3-40F7-92AF-9C62392E3293}"/>
              </a:ext>
            </a:extLst>
          </p:cNvPr>
          <p:cNvSpPr txBox="1"/>
          <p:nvPr/>
        </p:nvSpPr>
        <p:spPr>
          <a:xfrm>
            <a:off x="4179243" y="6505722"/>
            <a:ext cx="53322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AA440185-7062-4DBD-A9EB-24A073F27C7A}" type="slidenum">
              <a:rPr lang="es-ES" altLang="en-US" b="1" smtClean="0">
                <a:solidFill>
                  <a:schemeClr val="tx1"/>
                </a:solidFill>
              </a:rPr>
              <a:pPr/>
              <a:t>45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60F0E4-AC6F-FC30-CEDE-C7D0016945CE}"/>
              </a:ext>
            </a:extLst>
          </p:cNvPr>
          <p:cNvSpPr txBox="1"/>
          <p:nvPr/>
        </p:nvSpPr>
        <p:spPr>
          <a:xfrm>
            <a:off x="2417742" y="2617975"/>
            <a:ext cx="399245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A" sz="6000"/>
              <a:t>Thank you!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1735F8-341E-6AB9-65AC-B352C1567214}"/>
              </a:ext>
            </a:extLst>
          </p:cNvPr>
          <p:cNvSpPr txBox="1"/>
          <p:nvPr/>
        </p:nvSpPr>
        <p:spPr>
          <a:xfrm>
            <a:off x="2885870" y="3801969"/>
            <a:ext cx="4455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A" sz="480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551548580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6F360E5-B20C-4A95-9ED8-3191E0DC78C3}"/>
              </a:ext>
            </a:extLst>
          </p:cNvPr>
          <p:cNvSpPr/>
          <p:nvPr/>
        </p:nvSpPr>
        <p:spPr>
          <a:xfrm>
            <a:off x="179275" y="1592374"/>
            <a:ext cx="4320000" cy="4680000"/>
          </a:xfrm>
          <a:prstGeom prst="rect">
            <a:avLst/>
          </a:prstGeom>
          <a:scene3d>
            <a:camera prst="orthographicFront"/>
            <a:lightRig rig="threePt" dir="t">
              <a:rot lat="0" lon="0" rev="7500000"/>
            </a:lightRig>
          </a:scene3d>
          <a:sp3d extrusionH="190500" prstMaterial="dkEdge">
            <a:bevelT w="120650" h="38100" prst="relaxedInset"/>
            <a:bevelB w="120650" h="57150" prst="relaxedInset"/>
            <a:contourClr>
              <a:schemeClr val="bg1"/>
            </a:contourClr>
          </a:sp3d>
        </p:spPr>
        <p:style>
          <a:lnRef idx="1"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lnRef>
          <a:fillRef idx="1"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fillRef>
          <a:effectRef idx="2"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853855B-FAB3-47CC-8AF8-F9F29B70BACC}"/>
              </a:ext>
            </a:extLst>
          </p:cNvPr>
          <p:cNvSpPr txBox="1"/>
          <p:nvPr/>
        </p:nvSpPr>
        <p:spPr>
          <a:xfrm>
            <a:off x="755230" y="768548"/>
            <a:ext cx="3489239" cy="5593848"/>
          </a:xfrm>
          <a:prstGeom prst="rect">
            <a:avLst/>
          </a:prstGeom>
          <a:scene3d>
            <a:camera prst="orthographicFront"/>
            <a:lightRig rig="threePt" dir="t">
              <a:rot lat="0" lon="0" rev="7500000"/>
            </a:lightRig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74676" tIns="74676" rIns="99568" bIns="112014" numCol="1" spcCol="1270" anchor="t" anchorCtr="0">
            <a:noAutofit/>
          </a:bodyPr>
          <a:lstStyle/>
          <a:p>
            <a:pPr marL="0" lvl="1" algn="l" defTabSz="6223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endParaRPr lang="en-IN" sz="1400" b="1" kern="12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14300" lvl="1" indent="-114300" algn="l" defTabSz="6223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endParaRPr lang="en-US" sz="1400" b="1" kern="1200">
              <a:latin typeface="Arial"/>
              <a:cs typeface="Arial"/>
            </a:endParaRPr>
          </a:p>
          <a:p>
            <a:pPr marL="0" lvl="1" algn="l" defTabSz="6223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endParaRPr lang="en-US" sz="1400" b="1">
              <a:latin typeface="Arial"/>
              <a:cs typeface="Arial"/>
            </a:endParaRPr>
          </a:p>
          <a:p>
            <a:pPr marL="114300" lvl="1" indent="-114300" algn="l" defTabSz="6223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endParaRPr lang="en-US" sz="1400" b="1" kern="1200">
              <a:latin typeface="Arial"/>
              <a:cs typeface="Arial"/>
            </a:endParaRPr>
          </a:p>
          <a:p>
            <a:pPr marL="0" lvl="1" defTabSz="6223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endParaRPr lang="en-US" sz="1400" b="1">
              <a:latin typeface="Arial"/>
              <a:cs typeface="Arial"/>
            </a:endParaRPr>
          </a:p>
          <a:p>
            <a:pPr marL="0" lvl="1" defTabSz="6223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en-US" sz="1400" b="1" kern="1200">
                <a:solidFill>
                  <a:schemeClr val="tx1"/>
                </a:solidFill>
                <a:cs typeface="Arial"/>
              </a:rPr>
              <a:t>                        Who's MITRE?</a:t>
            </a:r>
            <a:endParaRPr lang="en-IN" sz="1400" b="1" kern="1200">
              <a:solidFill>
                <a:schemeClr val="tx1"/>
              </a:solidFill>
              <a:cs typeface="Calibri" panose="020F0502020204030204" pitchFamily="34" charset="0"/>
            </a:endParaRPr>
          </a:p>
          <a:p>
            <a:pPr marL="114300" lvl="1" indent="-114300" algn="ctr" defTabSz="6223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Font typeface="Wingdings" panose="05000000000000000000" pitchFamily="2" charset="2"/>
              <a:buNone/>
            </a:pPr>
            <a:r>
              <a:rPr lang="en-US" sz="1400" kern="1200" spc="113">
                <a:solidFill>
                  <a:schemeClr val="tx1"/>
                </a:solidFill>
                <a:cs typeface="Arial"/>
              </a:rPr>
              <a:t>MITRE helps the government through</a:t>
            </a:r>
          </a:p>
          <a:p>
            <a:pPr marL="114300" lvl="1" indent="-114300" algn="ctr" defTabSz="6223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Font typeface="Wingdings" panose="05000000000000000000" pitchFamily="2" charset="2"/>
              <a:buNone/>
            </a:pPr>
            <a:r>
              <a:rPr lang="en-US" sz="1400" kern="1200" spc="113">
                <a:solidFill>
                  <a:schemeClr val="tx1"/>
                </a:solidFill>
                <a:cs typeface="Arial"/>
              </a:rPr>
              <a:t>Knowledge integration &amp; research  capabilities.</a:t>
            </a:r>
            <a:endParaRPr lang="en-US" sz="1400" kern="1200">
              <a:solidFill>
                <a:schemeClr val="tx1"/>
              </a:solidFill>
            </a:endParaRPr>
          </a:p>
          <a:p>
            <a:pPr marL="114300" lvl="1" indent="-114300" defTabSz="6223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Font typeface="Wingdings" panose="05000000000000000000" pitchFamily="2" charset="2"/>
              <a:buNone/>
            </a:pPr>
            <a:endParaRPr lang="en-US" sz="1400" b="1" kern="1200">
              <a:solidFill>
                <a:schemeClr val="tx1"/>
              </a:solidFill>
            </a:endParaRPr>
          </a:p>
          <a:p>
            <a:pPr marL="114300" lvl="1" indent="-114300" algn="ctr" defTabSz="6223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Font typeface="Wingdings" panose="05000000000000000000" pitchFamily="2" charset="2"/>
              <a:buNone/>
            </a:pPr>
            <a:r>
              <a:rPr lang="en-US" sz="1400" b="1" kern="1200">
                <a:solidFill>
                  <a:schemeClr val="tx1"/>
                </a:solidFill>
                <a:cs typeface="Arial"/>
              </a:rPr>
              <a:t>What's MITRE UIX program?</a:t>
            </a:r>
            <a:endParaRPr lang="en-US" sz="1400" b="1" kern="1200">
              <a:solidFill>
                <a:schemeClr val="tx1"/>
              </a:solidFill>
            </a:endParaRPr>
          </a:p>
          <a:p>
            <a:pPr marL="114300" lvl="1" indent="-114300" algn="ctr" defTabSz="6223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Font typeface="Wingdings" panose="05000000000000000000" pitchFamily="2" charset="2"/>
              <a:buNone/>
            </a:pPr>
            <a:r>
              <a:rPr lang="en-US" sz="1400" kern="1200" spc="113">
                <a:solidFill>
                  <a:schemeClr val="tx1"/>
                </a:solidFill>
                <a:cs typeface="Arial"/>
              </a:rPr>
              <a:t>MITRE UIX aims to accelerate the development of innovative helps approaches to tackling major societal challenges.</a:t>
            </a:r>
            <a:endParaRPr lang="en-IN" sz="1400" kern="1200">
              <a:solidFill>
                <a:schemeClr val="tx1"/>
              </a:solidFill>
              <a:cs typeface="Calibri" panose="020F0502020204030204" pitchFamily="34" charset="0"/>
            </a:endParaRPr>
          </a:p>
          <a:p>
            <a:pPr marL="114300" lvl="1" indent="-114300" defTabSz="6223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Font typeface="Wingdings" panose="05000000000000000000" pitchFamily="2" charset="2"/>
              <a:buNone/>
            </a:pPr>
            <a:endParaRPr lang="en-IN" sz="1400" b="1" kern="1200">
              <a:solidFill>
                <a:schemeClr val="tx1"/>
              </a:solidFill>
              <a:cs typeface="Calibri" panose="020F0502020204030204" pitchFamily="34" charset="0"/>
            </a:endParaRPr>
          </a:p>
          <a:p>
            <a:pPr marL="114300" lvl="1" indent="-114300" algn="ctr" defTabSz="6223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Font typeface="Wingdings" panose="05000000000000000000" pitchFamily="2" charset="2"/>
              <a:buNone/>
            </a:pPr>
            <a:r>
              <a:rPr lang="en-US" sz="1400" b="1" kern="1200">
                <a:solidFill>
                  <a:schemeClr val="tx1"/>
                </a:solidFill>
                <a:cs typeface="Arial"/>
              </a:rPr>
              <a:t>Our partnership with MITRE?</a:t>
            </a:r>
            <a:endParaRPr lang="en-IN" sz="1400" b="1" kern="1200">
              <a:solidFill>
                <a:schemeClr val="tx1"/>
              </a:solidFill>
              <a:cs typeface="Calibri" panose="020F0502020204030204" pitchFamily="34" charset="0"/>
            </a:endParaRPr>
          </a:p>
          <a:p>
            <a:pPr marL="0" lvl="1" algn="ctr" defTabSz="6223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en-US" sz="1400" kern="1200" spc="113">
                <a:solidFill>
                  <a:schemeClr val="tx1"/>
                </a:solidFill>
                <a:cs typeface="Arial"/>
              </a:rPr>
              <a:t>To strengthen MITRE's longstanding academic partnerships and to support its mission to solve problems for a safer world.</a:t>
            </a:r>
          </a:p>
          <a:p>
            <a:pPr marL="0" lvl="1" algn="ctr" defTabSz="6223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endParaRPr lang="en-US" sz="1400" b="1" kern="1200" spc="113">
              <a:solidFill>
                <a:schemeClr val="tx1"/>
              </a:solidFill>
              <a:cs typeface="Arial"/>
            </a:endParaRPr>
          </a:p>
          <a:p>
            <a:pPr marL="114300" lvl="1" indent="-114300" algn="ctr" defTabSz="6223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Font typeface="Wingdings" panose="05000000000000000000" pitchFamily="2" charset="2"/>
              <a:buNone/>
            </a:pPr>
            <a:r>
              <a:rPr lang="en-US" sz="1400" b="1" kern="1200">
                <a:solidFill>
                  <a:schemeClr val="tx1"/>
                </a:solidFill>
                <a:cs typeface="Arial"/>
              </a:rPr>
              <a:t>Our problem to solve with MITRE?</a:t>
            </a:r>
            <a:endParaRPr lang="en-IN" sz="1400" b="1" kern="1200">
              <a:solidFill>
                <a:schemeClr val="tx1"/>
              </a:solidFill>
              <a:cs typeface="Calibri" panose="020F0502020204030204" pitchFamily="34" charset="0"/>
            </a:endParaRPr>
          </a:p>
          <a:p>
            <a:pPr marL="0" lvl="1" algn="ctr" defTabSz="622300">
              <a:lnSpc>
                <a:spcPct val="90000"/>
              </a:lnSpc>
              <a:spcAft>
                <a:spcPct val="15000"/>
              </a:spcAft>
            </a:pPr>
            <a:r>
              <a:rPr lang="en-US" sz="1400" kern="1200">
                <a:solidFill>
                  <a:schemeClr val="tx1"/>
                </a:solidFill>
                <a:cs typeface="Arial"/>
              </a:rPr>
              <a:t>Automating tagging via content and standards.</a:t>
            </a:r>
            <a:endParaRPr lang="en-US" sz="1400" kern="1200">
              <a:solidFill>
                <a:schemeClr val="tx1"/>
              </a:solidFill>
            </a:endParaRPr>
          </a:p>
          <a:p>
            <a:pPr marL="0" lvl="1" algn="ctr" defTabSz="6223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endParaRPr lang="en-IN" sz="1400" b="1" kern="1200">
              <a:latin typeface="+mj-lt"/>
              <a:cs typeface="Calibri" panose="020F0502020204030204" pitchFamily="34" charset="0"/>
            </a:endParaRPr>
          </a:p>
          <a:p>
            <a:pPr marL="114300" lvl="1" indent="-114300" defTabSz="6223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Font typeface="Wingdings" panose="05000000000000000000" pitchFamily="2" charset="2"/>
              <a:buNone/>
            </a:pPr>
            <a:endParaRPr lang="en-IN" sz="1400" b="1" kern="1200">
              <a:latin typeface="+mj-lt"/>
              <a:cs typeface="Calibri" panose="020F0502020204030204" pitchFamily="34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3EEE141-53A8-4688-9F90-F093A214D35F}"/>
              </a:ext>
            </a:extLst>
          </p:cNvPr>
          <p:cNvSpPr/>
          <p:nvPr/>
        </p:nvSpPr>
        <p:spPr>
          <a:xfrm>
            <a:off x="4706625" y="1592374"/>
            <a:ext cx="4320000" cy="4680000"/>
          </a:xfrm>
          <a:prstGeom prst="rect">
            <a:avLst/>
          </a:prstGeom>
          <a:scene3d>
            <a:camera prst="orthographicFront"/>
            <a:lightRig rig="threePt" dir="t">
              <a:rot lat="0" lon="0" rev="7500000"/>
            </a:lightRig>
          </a:scene3d>
          <a:sp3d extrusionH="190500" prstMaterial="dkEdge">
            <a:bevelT w="120650" h="38100" prst="relaxedInset"/>
            <a:bevelB w="120650" h="57150" prst="relaxedInset"/>
            <a:contourClr>
              <a:schemeClr val="bg1"/>
            </a:contourClr>
          </a:sp3d>
        </p:spPr>
        <p:style>
          <a:lnRef idx="1"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lnRef>
          <a:fillRef idx="1"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fillRef>
          <a:effectRef idx="2"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9A626CF-24DA-49DA-A4D7-36304F220934}"/>
              </a:ext>
            </a:extLst>
          </p:cNvPr>
          <p:cNvSpPr txBox="1"/>
          <p:nvPr/>
        </p:nvSpPr>
        <p:spPr>
          <a:xfrm>
            <a:off x="5653539" y="2473125"/>
            <a:ext cx="3061801" cy="384720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endParaRPr lang="en-US" sz="2000" b="1" i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>
                <a:latin typeface="+mn-lt"/>
                <a:cs typeface="Arial"/>
              </a:rPr>
              <a:t>Dr. Randy Howard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>
                <a:latin typeface="+mn-lt"/>
                <a:cs typeface="Arial"/>
              </a:rPr>
              <a:t>Nick Pesce</a:t>
            </a: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>
                <a:latin typeface="+mn-lt"/>
                <a:cs typeface="Arial"/>
              </a:rPr>
              <a:t>Chris Basel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>
                <a:latin typeface="+mn-lt"/>
                <a:cs typeface="Arial"/>
              </a:rPr>
              <a:t>Heather Whittaker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>
                <a:latin typeface="+mn-lt"/>
                <a:cs typeface="Arial"/>
              </a:rPr>
              <a:t>Bonnie O’Neil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>
                <a:latin typeface="+mn-lt"/>
                <a:cs typeface="Arial"/>
              </a:rPr>
              <a:t>Brianna Salameh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>
                <a:latin typeface="+mn-lt"/>
                <a:cs typeface="Arial"/>
              </a:rPr>
              <a:t>Toni Corbett</a:t>
            </a:r>
          </a:p>
          <a:p>
            <a:endParaRPr lang="en-US" sz="2000" b="1" i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br>
              <a:rPr lang="en-US" sz="2000" b="1" i="1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sz="1600" b="1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6B62F68D-35E1-49CA-A541-83E398F5D1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9792" cy="1420436"/>
          </a:xfrm>
          <a:prstGeom prst="rect">
            <a:avLst/>
          </a:prstGeom>
        </p:spPr>
      </p:pic>
      <p:pic>
        <p:nvPicPr>
          <p:cNvPr id="3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6A53B073-9F91-4724-95FC-EF67E1BD2C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72391"/>
            <a:ext cx="1116013" cy="1152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2" name="Title 1">
            <a:extLst>
              <a:ext uri="{FF2B5EF4-FFF2-40B4-BE49-F238E27FC236}">
                <a16:creationId xmlns:a16="http://schemas.microsoft.com/office/drawing/2014/main" id="{CBA9908F-6B88-42A6-BFFB-6F91E6970A1A}"/>
              </a:ext>
            </a:extLst>
          </p:cNvPr>
          <p:cNvSpPr txBox="1">
            <a:spLocks/>
          </p:cNvSpPr>
          <p:nvPr/>
        </p:nvSpPr>
        <p:spPr>
          <a:xfrm>
            <a:off x="938073" y="39491"/>
            <a:ext cx="7122404" cy="981118"/>
          </a:xfrm>
          <a:prstGeom prst="rect">
            <a:avLst/>
          </a:prstGeom>
        </p:spPr>
        <p:txBody>
          <a:bodyPr vert="horz" lIns="0" tIns="60949" rIns="0" bIns="60949" rtlCol="0" anchor="b">
            <a:normAutofit/>
          </a:bodyPr>
          <a:lstStyle>
            <a:lvl1pPr algn="l" defTabSz="914484" rtl="0" eaLnBrk="1" latinLnBrk="0" hangingPunct="1">
              <a:spcBef>
                <a:spcPct val="0"/>
              </a:spcBef>
              <a:buNone/>
              <a:defRPr sz="2701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ctr" defTabSz="91448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lgerian" panose="04020705040A02060702" pitchFamily="82" charset="0"/>
                <a:ea typeface="+mj-ea"/>
                <a:cs typeface="Arial" panose="020B0604020202020204" pitchFamily="34" charset="0"/>
              </a:rPr>
              <a:t>PARTNERS</a:t>
            </a: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j-ea"/>
              <a:cs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C8F29A1-AA79-42B8-9496-58133223BA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V="1">
            <a:off x="685" y="6434787"/>
            <a:ext cx="9143315" cy="412678"/>
          </a:xfrm>
          <a:prstGeom prst="rect">
            <a:avLst/>
          </a:prstGeom>
        </p:spPr>
      </p:pic>
      <p:sp>
        <p:nvSpPr>
          <p:cNvPr id="11" name="Slide Number Placeholder 8">
            <a:extLst>
              <a:ext uri="{FF2B5EF4-FFF2-40B4-BE49-F238E27FC236}">
                <a16:creationId xmlns:a16="http://schemas.microsoft.com/office/drawing/2014/main" id="{0BD30107-8BB9-4B67-96D9-BDCA03CCA0C5}"/>
              </a:ext>
            </a:extLst>
          </p:cNvPr>
          <p:cNvSpPr txBox="1">
            <a:spLocks/>
          </p:cNvSpPr>
          <p:nvPr/>
        </p:nvSpPr>
        <p:spPr bwMode="auto">
          <a:xfrm>
            <a:off x="3341460" y="6470511"/>
            <a:ext cx="2160240" cy="47325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s-ES"/>
            </a:defPPr>
            <a:lvl1pPr algn="r" rtl="0" eaLnBrk="1" fontAlgn="base" hangingPunct="1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algn="ctr">
              <a:defRPr/>
            </a:pPr>
            <a:fld id="{61EE6242-0BC4-4FD5-A636-C16B3D06D430}" type="slidenum">
              <a:rPr lang="es-ES" altLang="en-US" sz="1600" b="1" smtClean="0"/>
              <a:pPr algn="ctr">
                <a:defRPr/>
              </a:pPr>
              <a:t>5</a:t>
            </a:fld>
            <a:endParaRPr lang="es-ES" altLang="en-US" sz="1600" b="1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2F6F7AE-1E1E-4929-B6BC-3B8E9F97AA0D}"/>
              </a:ext>
            </a:extLst>
          </p:cNvPr>
          <p:cNvSpPr txBox="1"/>
          <p:nvPr/>
        </p:nvSpPr>
        <p:spPr>
          <a:xfrm>
            <a:off x="6060156" y="1952405"/>
            <a:ext cx="1612938" cy="36933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square">
            <a:spAutoFit/>
          </a:bodyPr>
          <a:lstStyle/>
          <a:p>
            <a:pPr algn="ctr"/>
            <a:r>
              <a:rPr lang="en-US" sz="1800" b="1">
                <a:latin typeface="Calibri" panose="020F0502020204030204" pitchFamily="34" charset="0"/>
                <a:cs typeface="Calibri" panose="020F0502020204030204" pitchFamily="34" charset="0"/>
              </a:rPr>
              <a:t>Partners</a:t>
            </a:r>
          </a:p>
        </p:txBody>
      </p:sp>
    </p:spTree>
    <p:extLst>
      <p:ext uri="{BB962C8B-B14F-4D97-AF65-F5344CB8AC3E}">
        <p14:creationId xmlns:p14="http://schemas.microsoft.com/office/powerpoint/2010/main" val="1521361246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20" name="Google Shape;1620;p33"/>
          <p:cNvGrpSpPr/>
          <p:nvPr/>
        </p:nvGrpSpPr>
        <p:grpSpPr>
          <a:xfrm>
            <a:off x="605996" y="2146055"/>
            <a:ext cx="7879495" cy="734307"/>
            <a:chOff x="2046792" y="1263904"/>
            <a:chExt cx="5153995" cy="734307"/>
          </a:xfrm>
        </p:grpSpPr>
        <p:sp>
          <p:nvSpPr>
            <p:cNvPr id="1622" name="Google Shape;1622;p33"/>
            <p:cNvSpPr/>
            <p:nvPr/>
          </p:nvSpPr>
          <p:spPr>
            <a:xfrm>
              <a:off x="4138719" y="1278211"/>
              <a:ext cx="3062068" cy="720000"/>
            </a:xfrm>
            <a:custGeom>
              <a:avLst/>
              <a:gdLst/>
              <a:ahLst/>
              <a:cxnLst/>
              <a:rect l="l" t="t" r="r" b="b"/>
              <a:pathLst>
                <a:path w="96822" h="26468" extrusionOk="0">
                  <a:moveTo>
                    <a:pt x="0" y="0"/>
                  </a:moveTo>
                  <a:lnTo>
                    <a:pt x="0" y="26468"/>
                  </a:lnTo>
                  <a:lnTo>
                    <a:pt x="92071" y="26468"/>
                  </a:lnTo>
                  <a:cubicBezTo>
                    <a:pt x="94691" y="26468"/>
                    <a:pt x="96822" y="24337"/>
                    <a:pt x="96822" y="21717"/>
                  </a:cubicBezTo>
                  <a:lnTo>
                    <a:pt x="96822" y="4751"/>
                  </a:lnTo>
                  <a:cubicBezTo>
                    <a:pt x="96822" y="2120"/>
                    <a:pt x="94691" y="0"/>
                    <a:pt x="92071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457200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</a:pPr>
              <a:r>
                <a:rPr lang="en-US" b="1" i="0" kern="1200"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    Tagging via content and Standards</a:t>
              </a: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623" name="Google Shape;1623;p33"/>
            <p:cNvSpPr/>
            <p:nvPr/>
          </p:nvSpPr>
          <p:spPr>
            <a:xfrm>
              <a:off x="2088100" y="1263904"/>
              <a:ext cx="2354768" cy="720000"/>
            </a:xfrm>
            <a:custGeom>
              <a:avLst/>
              <a:gdLst/>
              <a:ahLst/>
              <a:cxnLst/>
              <a:rect l="l" t="t" r="r" b="b"/>
              <a:pathLst>
                <a:path w="102014" h="26469" extrusionOk="0">
                  <a:moveTo>
                    <a:pt x="3311" y="1"/>
                  </a:moveTo>
                  <a:cubicBezTo>
                    <a:pt x="1477" y="1"/>
                    <a:pt x="1" y="1489"/>
                    <a:pt x="1" y="3311"/>
                  </a:cubicBezTo>
                  <a:lnTo>
                    <a:pt x="1" y="23159"/>
                  </a:lnTo>
                  <a:cubicBezTo>
                    <a:pt x="1" y="24980"/>
                    <a:pt x="1477" y="26469"/>
                    <a:pt x="3311" y="26469"/>
                  </a:cubicBezTo>
                  <a:lnTo>
                    <a:pt x="91000" y="26469"/>
                  </a:lnTo>
                  <a:cubicBezTo>
                    <a:pt x="92036" y="26469"/>
                    <a:pt x="93012" y="25980"/>
                    <a:pt x="93643" y="25147"/>
                  </a:cubicBezTo>
                  <a:lnTo>
                    <a:pt x="101132" y="15229"/>
                  </a:lnTo>
                  <a:cubicBezTo>
                    <a:pt x="102013" y="14050"/>
                    <a:pt x="102013" y="12419"/>
                    <a:pt x="101132" y="11240"/>
                  </a:cubicBezTo>
                  <a:lnTo>
                    <a:pt x="93643" y="1323"/>
                  </a:lnTo>
                  <a:cubicBezTo>
                    <a:pt x="93012" y="489"/>
                    <a:pt x="92036" y="1"/>
                    <a:pt x="91000" y="1"/>
                  </a:cubicBezTo>
                  <a:close/>
                </a:path>
              </a:pathLst>
            </a:custGeom>
            <a:solidFill>
              <a:srgbClr val="7DD8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</a:pPr>
              <a:endParaRPr/>
            </a:p>
          </p:txBody>
        </p:sp>
        <p:sp>
          <p:nvSpPr>
            <p:cNvPr id="1628" name="Google Shape;1628;p33"/>
            <p:cNvSpPr txBox="1"/>
            <p:nvPr/>
          </p:nvSpPr>
          <p:spPr>
            <a:xfrm>
              <a:off x="2046792" y="1267153"/>
              <a:ext cx="2354768" cy="72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2000" b="1" i="1" kern="1200"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Team Data Bees, Fall 2022</a:t>
              </a:r>
              <a:endParaRPr sz="1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1638" name="Google Shape;1638;p33"/>
          <p:cNvGrpSpPr/>
          <p:nvPr/>
        </p:nvGrpSpPr>
        <p:grpSpPr>
          <a:xfrm>
            <a:off x="669040" y="4149412"/>
            <a:ext cx="7846191" cy="727863"/>
            <a:chOff x="2185945" y="2095220"/>
            <a:chExt cx="5267132" cy="665524"/>
          </a:xfrm>
        </p:grpSpPr>
        <p:sp>
          <p:nvSpPr>
            <p:cNvPr id="1640" name="Google Shape;1640;p33"/>
            <p:cNvSpPr/>
            <p:nvPr/>
          </p:nvSpPr>
          <p:spPr>
            <a:xfrm>
              <a:off x="4311403" y="2102409"/>
              <a:ext cx="3141674" cy="658335"/>
            </a:xfrm>
            <a:custGeom>
              <a:avLst/>
              <a:gdLst/>
              <a:ahLst/>
              <a:cxnLst/>
              <a:rect l="l" t="t" r="r" b="b"/>
              <a:pathLst>
                <a:path w="96822" h="26468" extrusionOk="0">
                  <a:moveTo>
                    <a:pt x="0" y="0"/>
                  </a:moveTo>
                  <a:lnTo>
                    <a:pt x="0" y="26468"/>
                  </a:lnTo>
                  <a:lnTo>
                    <a:pt x="92071" y="26468"/>
                  </a:lnTo>
                  <a:cubicBezTo>
                    <a:pt x="94691" y="26468"/>
                    <a:pt x="96822" y="24337"/>
                    <a:pt x="96822" y="21717"/>
                  </a:cubicBezTo>
                  <a:lnTo>
                    <a:pt x="96822" y="4751"/>
                  </a:lnTo>
                  <a:cubicBezTo>
                    <a:pt x="96822" y="2132"/>
                    <a:pt x="94691" y="0"/>
                    <a:pt x="92071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457200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</a:pPr>
              <a:r>
                <a:rPr lang="en-US" sz="1800" b="1" i="0"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    </a:t>
              </a:r>
              <a:r>
                <a:rPr lang="en-US" b="1" i="0"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Topic modeling, LDA with Gensim</a:t>
              </a:r>
              <a:endParaRPr sz="12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41" name="Google Shape;1641;p33"/>
            <p:cNvSpPr/>
            <p:nvPr/>
          </p:nvSpPr>
          <p:spPr>
            <a:xfrm>
              <a:off x="2185945" y="2095220"/>
              <a:ext cx="2416672" cy="658334"/>
            </a:xfrm>
            <a:custGeom>
              <a:avLst/>
              <a:gdLst/>
              <a:ahLst/>
              <a:cxnLst/>
              <a:rect l="l" t="t" r="r" b="b"/>
              <a:pathLst>
                <a:path w="102014" h="26468" extrusionOk="0">
                  <a:moveTo>
                    <a:pt x="3311" y="0"/>
                  </a:moveTo>
                  <a:cubicBezTo>
                    <a:pt x="1477" y="0"/>
                    <a:pt x="1" y="1489"/>
                    <a:pt x="1" y="3310"/>
                  </a:cubicBezTo>
                  <a:lnTo>
                    <a:pt x="1" y="23146"/>
                  </a:lnTo>
                  <a:cubicBezTo>
                    <a:pt x="1" y="24980"/>
                    <a:pt x="1477" y="26468"/>
                    <a:pt x="3311" y="26468"/>
                  </a:cubicBezTo>
                  <a:lnTo>
                    <a:pt x="91000" y="26468"/>
                  </a:lnTo>
                  <a:cubicBezTo>
                    <a:pt x="92036" y="26468"/>
                    <a:pt x="93012" y="25980"/>
                    <a:pt x="93643" y="25146"/>
                  </a:cubicBezTo>
                  <a:lnTo>
                    <a:pt x="101132" y="15228"/>
                  </a:lnTo>
                  <a:cubicBezTo>
                    <a:pt x="102013" y="14050"/>
                    <a:pt x="102013" y="12419"/>
                    <a:pt x="101132" y="11240"/>
                  </a:cubicBezTo>
                  <a:lnTo>
                    <a:pt x="93643" y="1322"/>
                  </a:lnTo>
                  <a:cubicBezTo>
                    <a:pt x="93012" y="489"/>
                    <a:pt x="92036" y="0"/>
                    <a:pt x="91000" y="0"/>
                  </a:cubicBezTo>
                  <a:close/>
                </a:path>
              </a:pathLst>
            </a:custGeom>
            <a:solidFill>
              <a:srgbClr val="A6DC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</a:pPr>
              <a:endParaRPr/>
            </a:p>
          </p:txBody>
        </p:sp>
        <p:sp>
          <p:nvSpPr>
            <p:cNvPr id="1646" name="Google Shape;1646;p33"/>
            <p:cNvSpPr txBox="1"/>
            <p:nvPr/>
          </p:nvSpPr>
          <p:spPr>
            <a:xfrm>
              <a:off x="2376811" y="2286675"/>
              <a:ext cx="2045805" cy="32748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2000" b="1" i="1">
                  <a:latin typeface="Calibri" panose="020F0502020204030204" pitchFamily="34" charset="0"/>
                  <a:cs typeface="Calibri" panose="020F0502020204030204" pitchFamily="34" charset="0"/>
                </a:rPr>
                <a:t>Predictive approach</a:t>
              </a:r>
              <a:endParaRPr sz="2000" b="1" i="1">
                <a:latin typeface="Calibri" panose="020F0502020204030204" pitchFamily="34" charset="0"/>
                <a:cs typeface="Calibri" panose="020F0502020204030204" pitchFamily="34" charset="0"/>
                <a:sym typeface="Fira Sans Extra Condensed Medium"/>
              </a:endParaRPr>
            </a:p>
          </p:txBody>
        </p:sp>
      </p:grpSp>
      <p:grpSp>
        <p:nvGrpSpPr>
          <p:cNvPr id="39" name="Google Shape;1638;p33">
            <a:extLst>
              <a:ext uri="{FF2B5EF4-FFF2-40B4-BE49-F238E27FC236}">
                <a16:creationId xmlns:a16="http://schemas.microsoft.com/office/drawing/2014/main" id="{727813C5-722E-4258-A24B-5A77E355934D}"/>
              </a:ext>
            </a:extLst>
          </p:cNvPr>
          <p:cNvGrpSpPr/>
          <p:nvPr/>
        </p:nvGrpSpPr>
        <p:grpSpPr>
          <a:xfrm>
            <a:off x="636091" y="3054098"/>
            <a:ext cx="7845358" cy="728152"/>
            <a:chOff x="2112530" y="2112561"/>
            <a:chExt cx="5093757" cy="665788"/>
          </a:xfrm>
        </p:grpSpPr>
        <p:sp>
          <p:nvSpPr>
            <p:cNvPr id="41" name="Google Shape;1640;p33">
              <a:extLst>
                <a:ext uri="{FF2B5EF4-FFF2-40B4-BE49-F238E27FC236}">
                  <a16:creationId xmlns:a16="http://schemas.microsoft.com/office/drawing/2014/main" id="{04E3D3F2-1047-47A9-A8E9-E8B8046C9CAC}"/>
                </a:ext>
              </a:extLst>
            </p:cNvPr>
            <p:cNvSpPr/>
            <p:nvPr/>
          </p:nvSpPr>
          <p:spPr>
            <a:xfrm>
              <a:off x="4167702" y="2120015"/>
              <a:ext cx="3038585" cy="658334"/>
            </a:xfrm>
            <a:custGeom>
              <a:avLst/>
              <a:gdLst/>
              <a:ahLst/>
              <a:cxnLst/>
              <a:rect l="l" t="t" r="r" b="b"/>
              <a:pathLst>
                <a:path w="96822" h="26468" extrusionOk="0">
                  <a:moveTo>
                    <a:pt x="0" y="0"/>
                  </a:moveTo>
                  <a:lnTo>
                    <a:pt x="0" y="26468"/>
                  </a:lnTo>
                  <a:lnTo>
                    <a:pt x="92071" y="26468"/>
                  </a:lnTo>
                  <a:cubicBezTo>
                    <a:pt x="94691" y="26468"/>
                    <a:pt x="96822" y="24337"/>
                    <a:pt x="96822" y="21717"/>
                  </a:cubicBezTo>
                  <a:lnTo>
                    <a:pt x="96822" y="4751"/>
                  </a:lnTo>
                  <a:cubicBezTo>
                    <a:pt x="96822" y="2132"/>
                    <a:pt x="94691" y="0"/>
                    <a:pt x="92071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457200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</a:pPr>
              <a:r>
                <a:rPr lang="en-US" sz="1800" b="1" i="0"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           5 news article datasets</a:t>
              </a:r>
              <a:endParaRPr sz="12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2" name="Google Shape;1641;p33">
              <a:extLst>
                <a:ext uri="{FF2B5EF4-FFF2-40B4-BE49-F238E27FC236}">
                  <a16:creationId xmlns:a16="http://schemas.microsoft.com/office/drawing/2014/main" id="{D7596BB2-2C43-4B08-B7AB-3A22206F2292}"/>
                </a:ext>
              </a:extLst>
            </p:cNvPr>
            <p:cNvSpPr/>
            <p:nvPr/>
          </p:nvSpPr>
          <p:spPr>
            <a:xfrm>
              <a:off x="2112530" y="2112561"/>
              <a:ext cx="2337373" cy="658334"/>
            </a:xfrm>
            <a:custGeom>
              <a:avLst/>
              <a:gdLst/>
              <a:ahLst/>
              <a:cxnLst/>
              <a:rect l="l" t="t" r="r" b="b"/>
              <a:pathLst>
                <a:path w="102014" h="26468" extrusionOk="0">
                  <a:moveTo>
                    <a:pt x="3311" y="0"/>
                  </a:moveTo>
                  <a:cubicBezTo>
                    <a:pt x="1477" y="0"/>
                    <a:pt x="1" y="1489"/>
                    <a:pt x="1" y="3310"/>
                  </a:cubicBezTo>
                  <a:lnTo>
                    <a:pt x="1" y="23146"/>
                  </a:lnTo>
                  <a:cubicBezTo>
                    <a:pt x="1" y="24980"/>
                    <a:pt x="1477" y="26468"/>
                    <a:pt x="3311" y="26468"/>
                  </a:cubicBezTo>
                  <a:lnTo>
                    <a:pt x="91000" y="26468"/>
                  </a:lnTo>
                  <a:cubicBezTo>
                    <a:pt x="92036" y="26468"/>
                    <a:pt x="93012" y="25980"/>
                    <a:pt x="93643" y="25146"/>
                  </a:cubicBezTo>
                  <a:lnTo>
                    <a:pt x="101132" y="15228"/>
                  </a:lnTo>
                  <a:cubicBezTo>
                    <a:pt x="102013" y="14050"/>
                    <a:pt x="102013" y="12419"/>
                    <a:pt x="101132" y="11240"/>
                  </a:cubicBezTo>
                  <a:lnTo>
                    <a:pt x="93643" y="1322"/>
                  </a:lnTo>
                  <a:cubicBezTo>
                    <a:pt x="93012" y="489"/>
                    <a:pt x="92036" y="0"/>
                    <a:pt x="91000" y="0"/>
                  </a:cubicBezTo>
                  <a:close/>
                </a:path>
              </a:pathLst>
            </a:custGeom>
            <a:solidFill>
              <a:srgbClr val="F9F3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</a:pPr>
              <a:endParaRPr/>
            </a:p>
          </p:txBody>
        </p:sp>
        <p:sp>
          <p:nvSpPr>
            <p:cNvPr id="43" name="Google Shape;1646;p33">
              <a:extLst>
                <a:ext uri="{FF2B5EF4-FFF2-40B4-BE49-F238E27FC236}">
                  <a16:creationId xmlns:a16="http://schemas.microsoft.com/office/drawing/2014/main" id="{6887BC39-6576-49BB-B174-C104483D58CB}"/>
                </a:ext>
              </a:extLst>
            </p:cNvPr>
            <p:cNvSpPr txBox="1"/>
            <p:nvPr/>
          </p:nvSpPr>
          <p:spPr>
            <a:xfrm>
              <a:off x="2242028" y="2248735"/>
              <a:ext cx="1796177" cy="36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2000" b="1" i="1"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Scale</a:t>
              </a:r>
              <a:endParaRPr sz="17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44" name="Google Shape;1638;p33">
            <a:extLst>
              <a:ext uri="{FF2B5EF4-FFF2-40B4-BE49-F238E27FC236}">
                <a16:creationId xmlns:a16="http://schemas.microsoft.com/office/drawing/2014/main" id="{48081E08-DDAD-4AAF-A77B-E9B3A58A4D09}"/>
              </a:ext>
            </a:extLst>
          </p:cNvPr>
          <p:cNvGrpSpPr/>
          <p:nvPr/>
        </p:nvGrpSpPr>
        <p:grpSpPr>
          <a:xfrm>
            <a:off x="604250" y="5107605"/>
            <a:ext cx="7877198" cy="727864"/>
            <a:chOff x="2113781" y="2075844"/>
            <a:chExt cx="5427011" cy="665525"/>
          </a:xfrm>
        </p:grpSpPr>
        <p:sp>
          <p:nvSpPr>
            <p:cNvPr id="46" name="Google Shape;1640;p33">
              <a:extLst>
                <a:ext uri="{FF2B5EF4-FFF2-40B4-BE49-F238E27FC236}">
                  <a16:creationId xmlns:a16="http://schemas.microsoft.com/office/drawing/2014/main" id="{C53A0A65-EE0E-425E-A8B6-9C6C491DBB65}"/>
                </a:ext>
              </a:extLst>
            </p:cNvPr>
            <p:cNvSpPr/>
            <p:nvPr/>
          </p:nvSpPr>
          <p:spPr>
            <a:xfrm>
              <a:off x="4316497" y="2075844"/>
              <a:ext cx="3224295" cy="658334"/>
            </a:xfrm>
            <a:custGeom>
              <a:avLst/>
              <a:gdLst/>
              <a:ahLst/>
              <a:cxnLst/>
              <a:rect l="l" t="t" r="r" b="b"/>
              <a:pathLst>
                <a:path w="96822" h="26468" extrusionOk="0">
                  <a:moveTo>
                    <a:pt x="0" y="0"/>
                  </a:moveTo>
                  <a:lnTo>
                    <a:pt x="0" y="26468"/>
                  </a:lnTo>
                  <a:lnTo>
                    <a:pt x="92071" y="26468"/>
                  </a:lnTo>
                  <a:cubicBezTo>
                    <a:pt x="94691" y="26468"/>
                    <a:pt x="96822" y="24337"/>
                    <a:pt x="96822" y="21717"/>
                  </a:cubicBezTo>
                  <a:lnTo>
                    <a:pt x="96822" y="4751"/>
                  </a:lnTo>
                  <a:cubicBezTo>
                    <a:pt x="96822" y="2132"/>
                    <a:pt x="94691" y="0"/>
                    <a:pt x="92071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457200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</a:pPr>
              <a:r>
                <a:rPr lang="en-US" sz="1800" b="1" i="0"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    </a:t>
              </a:r>
              <a:r>
                <a:rPr lang="en-US" b="1" i="0"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Python model, model visualization</a:t>
              </a:r>
              <a:endParaRPr sz="12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7" name="Google Shape;1641;p33">
              <a:extLst>
                <a:ext uri="{FF2B5EF4-FFF2-40B4-BE49-F238E27FC236}">
                  <a16:creationId xmlns:a16="http://schemas.microsoft.com/office/drawing/2014/main" id="{780E9ED5-63A4-4B94-A8E8-A6337EA851DB}"/>
                </a:ext>
              </a:extLst>
            </p:cNvPr>
            <p:cNvSpPr/>
            <p:nvPr/>
          </p:nvSpPr>
          <p:spPr>
            <a:xfrm>
              <a:off x="2113781" y="2083034"/>
              <a:ext cx="2480227" cy="658335"/>
            </a:xfrm>
            <a:custGeom>
              <a:avLst/>
              <a:gdLst/>
              <a:ahLst/>
              <a:cxnLst/>
              <a:rect l="l" t="t" r="r" b="b"/>
              <a:pathLst>
                <a:path w="102014" h="26468" extrusionOk="0">
                  <a:moveTo>
                    <a:pt x="3311" y="0"/>
                  </a:moveTo>
                  <a:cubicBezTo>
                    <a:pt x="1477" y="0"/>
                    <a:pt x="1" y="1489"/>
                    <a:pt x="1" y="3310"/>
                  </a:cubicBezTo>
                  <a:lnTo>
                    <a:pt x="1" y="23146"/>
                  </a:lnTo>
                  <a:cubicBezTo>
                    <a:pt x="1" y="24980"/>
                    <a:pt x="1477" y="26468"/>
                    <a:pt x="3311" y="26468"/>
                  </a:cubicBezTo>
                  <a:lnTo>
                    <a:pt x="91000" y="26468"/>
                  </a:lnTo>
                  <a:cubicBezTo>
                    <a:pt x="92036" y="26468"/>
                    <a:pt x="93012" y="25980"/>
                    <a:pt x="93643" y="25146"/>
                  </a:cubicBezTo>
                  <a:lnTo>
                    <a:pt x="101132" y="15228"/>
                  </a:lnTo>
                  <a:cubicBezTo>
                    <a:pt x="102013" y="14050"/>
                    <a:pt x="102013" y="12419"/>
                    <a:pt x="101132" y="11240"/>
                  </a:cubicBezTo>
                  <a:lnTo>
                    <a:pt x="93643" y="1322"/>
                  </a:lnTo>
                  <a:cubicBezTo>
                    <a:pt x="93012" y="489"/>
                    <a:pt x="92036" y="0"/>
                    <a:pt x="91000" y="0"/>
                  </a:cubicBezTo>
                  <a:close/>
                </a:path>
              </a:pathLst>
            </a:custGeom>
            <a:solidFill>
              <a:srgbClr val="FF99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</a:pPr>
              <a:endParaRPr/>
            </a:p>
          </p:txBody>
        </p:sp>
        <p:sp>
          <p:nvSpPr>
            <p:cNvPr id="48" name="Google Shape;1646;p33">
              <a:extLst>
                <a:ext uri="{FF2B5EF4-FFF2-40B4-BE49-F238E27FC236}">
                  <a16:creationId xmlns:a16="http://schemas.microsoft.com/office/drawing/2014/main" id="{06E3E359-FD10-4C12-8CEF-A26148159527}"/>
                </a:ext>
              </a:extLst>
            </p:cNvPr>
            <p:cNvSpPr txBox="1"/>
            <p:nvPr/>
          </p:nvSpPr>
          <p:spPr>
            <a:xfrm>
              <a:off x="2418061" y="2223135"/>
              <a:ext cx="1796177" cy="36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2000" b="1" i="1">
                  <a:latin typeface="Calibri" panose="020F0502020204030204" pitchFamily="34" charset="0"/>
                  <a:cs typeface="Calibri" panose="020F0502020204030204" pitchFamily="34" charset="0"/>
                </a:rPr>
                <a:t>Deliverables</a:t>
              </a:r>
              <a:endParaRPr sz="2000" b="1" i="1">
                <a:latin typeface="Calibri" panose="020F0502020204030204" pitchFamily="34" charset="0"/>
                <a:cs typeface="Calibri" panose="020F0502020204030204" pitchFamily="34" charset="0"/>
                <a:sym typeface="Fira Sans Extra Condensed Medium"/>
              </a:endParaRPr>
            </a:p>
          </p:txBody>
        </p:sp>
      </p:grpSp>
      <p:pic>
        <p:nvPicPr>
          <p:cNvPr id="51" name="Picture 50">
            <a:extLst>
              <a:ext uri="{FF2B5EF4-FFF2-40B4-BE49-F238E27FC236}">
                <a16:creationId xmlns:a16="http://schemas.microsoft.com/office/drawing/2014/main" id="{839A5678-5E09-4BF0-92E7-609C6EDA1E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9792" cy="1761646"/>
          </a:xfrm>
          <a:prstGeom prst="rect">
            <a:avLst/>
          </a:prstGeom>
        </p:spPr>
      </p:pic>
      <p:sp>
        <p:nvSpPr>
          <p:cNvPr id="52" name="Title 1">
            <a:extLst>
              <a:ext uri="{FF2B5EF4-FFF2-40B4-BE49-F238E27FC236}">
                <a16:creationId xmlns:a16="http://schemas.microsoft.com/office/drawing/2014/main" id="{8E454BC2-7698-4C5B-81A0-38B41FBC3733}"/>
              </a:ext>
            </a:extLst>
          </p:cNvPr>
          <p:cNvSpPr txBox="1">
            <a:spLocks/>
          </p:cNvSpPr>
          <p:nvPr/>
        </p:nvSpPr>
        <p:spPr>
          <a:xfrm>
            <a:off x="1211581" y="-8152"/>
            <a:ext cx="7122404" cy="1100550"/>
          </a:xfrm>
          <a:prstGeom prst="rect">
            <a:avLst/>
          </a:prstGeom>
        </p:spPr>
        <p:txBody>
          <a:bodyPr vert="horz" lIns="0" tIns="60949" rIns="0" bIns="60949" rtlCol="0" anchor="b">
            <a:normAutofit/>
          </a:bodyPr>
          <a:lstStyle>
            <a:lvl1pPr algn="l" defTabSz="914484" rtl="0" eaLnBrk="1" latinLnBrk="0" hangingPunct="1">
              <a:spcBef>
                <a:spcPct val="0"/>
              </a:spcBef>
              <a:buNone/>
              <a:defRPr sz="2701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ctr" defTabSz="91448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lgerian" panose="04020705040A02060702" pitchFamily="82" charset="0"/>
                <a:ea typeface="+mj-ea"/>
                <a:cs typeface="Arial" panose="020B0604020202020204" pitchFamily="34" charset="0"/>
              </a:rPr>
              <a:t>PROBLEM description</a:t>
            </a: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j-ea"/>
              <a:cs typeface="Arial" panose="020B0604020202020204" pitchFamily="34" charset="0"/>
            </a:endParaRPr>
          </a:p>
        </p:txBody>
      </p:sp>
      <p:pic>
        <p:nvPicPr>
          <p:cNvPr id="53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ADC73345-33D1-4BF5-AC46-46AEF342C4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" y="-15725"/>
            <a:ext cx="1116013" cy="12928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6" name="Slide Number Placeholder 6">
            <a:extLst>
              <a:ext uri="{FF2B5EF4-FFF2-40B4-BE49-F238E27FC236}">
                <a16:creationId xmlns:a16="http://schemas.microsoft.com/office/drawing/2014/main" id="{3F0F9440-F789-45D8-A482-30D7D970E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59832" y="6624039"/>
            <a:ext cx="2057400" cy="365125"/>
          </a:xfrm>
        </p:spPr>
        <p:txBody>
          <a:bodyPr>
            <a:normAutofit/>
          </a:bodyPr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AA440185-7062-4DBD-A9EB-24A073F27C7A}" type="slidenum">
              <a:rPr kumimoji="0" lang="es-ES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s-ES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57" name="Picture 56">
            <a:extLst>
              <a:ext uri="{FF2B5EF4-FFF2-40B4-BE49-F238E27FC236}">
                <a16:creationId xmlns:a16="http://schemas.microsoft.com/office/drawing/2014/main" id="{8F225259-E1EA-423E-BB53-B1B189754B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V="1">
            <a:off x="685" y="6379334"/>
            <a:ext cx="9143315" cy="515774"/>
          </a:xfrm>
          <a:prstGeom prst="rect">
            <a:avLst/>
          </a:prstGeom>
        </p:spPr>
      </p:pic>
      <p:sp>
        <p:nvSpPr>
          <p:cNvPr id="58" name="Slide Number Placeholder 3">
            <a:extLst>
              <a:ext uri="{FF2B5EF4-FFF2-40B4-BE49-F238E27FC236}">
                <a16:creationId xmlns:a16="http://schemas.microsoft.com/office/drawing/2014/main" id="{2F057E1D-4AD4-4D34-93AA-FFCE017C50EE}"/>
              </a:ext>
            </a:extLst>
          </p:cNvPr>
          <p:cNvSpPr txBox="1">
            <a:spLocks/>
          </p:cNvSpPr>
          <p:nvPr/>
        </p:nvSpPr>
        <p:spPr>
          <a:xfrm>
            <a:off x="2281216" y="6434583"/>
            <a:ext cx="2133600" cy="476250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defPPr>
              <a:defRPr lang="es-E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A440185-7062-4DBD-A9EB-24A073F27C7A}" type="slidenum">
              <a:rPr kumimoji="0" lang="es-ES" altLang="en-US" sz="1600" b="1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s-ES" altLang="en-US" sz="16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5034303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4">
            <a:extLst>
              <a:ext uri="{FF2B5EF4-FFF2-40B4-BE49-F238E27FC236}">
                <a16:creationId xmlns:a16="http://schemas.microsoft.com/office/drawing/2014/main" id="{3B3F64C4-254B-492D-90C0-14EAE23503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7831"/>
            <a:ext cx="9149792" cy="1570472"/>
          </a:xfrm>
          <a:prstGeom prst="rect">
            <a:avLst/>
          </a:prstGeom>
        </p:spPr>
      </p:pic>
      <p:pic>
        <p:nvPicPr>
          <p:cNvPr id="46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2995820A-16B0-4654-A233-797C7A584E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792" y="0"/>
            <a:ext cx="1116013" cy="1152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7" name="Title 1">
            <a:extLst>
              <a:ext uri="{FF2B5EF4-FFF2-40B4-BE49-F238E27FC236}">
                <a16:creationId xmlns:a16="http://schemas.microsoft.com/office/drawing/2014/main" id="{0AA587B8-1E60-4659-BC1A-7A30E942B624}"/>
              </a:ext>
            </a:extLst>
          </p:cNvPr>
          <p:cNvSpPr txBox="1">
            <a:spLocks noChangeArrowheads="1"/>
          </p:cNvSpPr>
          <p:nvPr/>
        </p:nvSpPr>
        <p:spPr>
          <a:xfrm>
            <a:off x="3265928" y="176528"/>
            <a:ext cx="4059249" cy="1152527"/>
          </a:xfrm>
          <a:prstGeom prst="rect">
            <a:avLst/>
          </a:prstGeom>
        </p:spPr>
        <p:txBody>
          <a:bodyPr vert="horz" lIns="0" tIns="60949" rIns="0" bIns="60949" rtlCol="0" anchor="ctr">
            <a:normAutofit/>
          </a:bodyPr>
          <a:lstStyle>
            <a:lvl1pPr algn="l" defTabSz="914484" rtl="0" eaLnBrk="1" latinLnBrk="0" hangingPunct="1">
              <a:spcBef>
                <a:spcPct val="0"/>
              </a:spcBef>
              <a:buNone/>
              <a:defRPr sz="2701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en-US" altLang="en-US" sz="3200">
                <a:solidFill>
                  <a:schemeClr val="tx1"/>
                </a:solidFill>
                <a:latin typeface="Algerian" panose="04020705040A02060702" pitchFamily="82" charset="0"/>
              </a:rPr>
              <a:t>PROJECT goal</a:t>
            </a:r>
            <a:endParaRPr lang="en-US" altLang="en-US" sz="3600">
              <a:solidFill>
                <a:schemeClr val="tx1"/>
              </a:solidFill>
              <a:latin typeface="Algerian" panose="04020705040A02060702" pitchFamily="82" charset="0"/>
            </a:endParaRPr>
          </a:p>
        </p:txBody>
      </p:sp>
      <p:grpSp>
        <p:nvGrpSpPr>
          <p:cNvPr id="49" name="Google Shape;294;p21">
            <a:extLst>
              <a:ext uri="{FF2B5EF4-FFF2-40B4-BE49-F238E27FC236}">
                <a16:creationId xmlns:a16="http://schemas.microsoft.com/office/drawing/2014/main" id="{1F6426D2-2062-46DF-8784-2902944472B6}"/>
              </a:ext>
            </a:extLst>
          </p:cNvPr>
          <p:cNvGrpSpPr/>
          <p:nvPr/>
        </p:nvGrpSpPr>
        <p:grpSpPr>
          <a:xfrm>
            <a:off x="2923309" y="1619586"/>
            <a:ext cx="6092104" cy="1204259"/>
            <a:chOff x="4300150" y="1996452"/>
            <a:chExt cx="4386641" cy="677782"/>
          </a:xfrm>
        </p:grpSpPr>
        <p:sp>
          <p:nvSpPr>
            <p:cNvPr id="50" name="Google Shape;295;p21">
              <a:extLst>
                <a:ext uri="{FF2B5EF4-FFF2-40B4-BE49-F238E27FC236}">
                  <a16:creationId xmlns:a16="http://schemas.microsoft.com/office/drawing/2014/main" id="{73BAB232-792F-4BB6-8387-3B4B86073475}"/>
                </a:ext>
              </a:extLst>
            </p:cNvPr>
            <p:cNvSpPr txBox="1"/>
            <p:nvPr/>
          </p:nvSpPr>
          <p:spPr>
            <a:xfrm>
              <a:off x="4300150" y="2142488"/>
              <a:ext cx="1990800" cy="399739"/>
            </a:xfrm>
            <a:prstGeom prst="rect">
              <a:avLst/>
            </a:prstGeom>
            <a:solidFill>
              <a:srgbClr val="7DD8E9"/>
            </a:solidFill>
            <a:ln>
              <a:noFill/>
            </a:ln>
          </p:spPr>
          <p:txBody>
            <a:bodyPr spcFirstLastPara="1" wrap="square" lIns="91425" tIns="91425" rIns="18287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700"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  </a:t>
              </a:r>
              <a:r>
                <a:rPr lang="en-US" sz="1700" b="1"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Meta Data</a:t>
              </a:r>
              <a:endParaRPr lang="en-US" sz="1200" b="1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1" name="Google Shape;296;p21">
              <a:extLst>
                <a:ext uri="{FF2B5EF4-FFF2-40B4-BE49-F238E27FC236}">
                  <a16:creationId xmlns:a16="http://schemas.microsoft.com/office/drawing/2014/main" id="{DF8175B5-8241-4423-BA5A-D1636404B5D9}"/>
                </a:ext>
              </a:extLst>
            </p:cNvPr>
            <p:cNvSpPr txBox="1"/>
            <p:nvPr/>
          </p:nvSpPr>
          <p:spPr>
            <a:xfrm>
              <a:off x="5889525" y="1996452"/>
              <a:ext cx="2707200" cy="677782"/>
            </a:xfrm>
            <a:prstGeom prst="rect">
              <a:avLst/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182875" bIns="91425" anchor="ctr" anchorCtr="0">
              <a:noAutofit/>
            </a:bodyPr>
            <a:lstStyle/>
            <a:p>
              <a:pPr algn="ctr"/>
              <a:r>
                <a:rPr lang="en-US" sz="1600" b="1">
                  <a:latin typeface="Fira Sans Extra Condensed Mediu"/>
                  <a:ea typeface="Roboto"/>
                  <a:cs typeface="Arial"/>
                </a:rPr>
                <a:t>To extract metadata tags from text datasets</a:t>
              </a:r>
              <a:endParaRPr lang="en-IN" sz="1600" b="1">
                <a:latin typeface="Fira Sans Extra Condensed Mediu"/>
                <a:ea typeface="Roboto"/>
                <a:cs typeface="Arial"/>
              </a:endParaRPr>
            </a:p>
          </p:txBody>
        </p:sp>
        <p:sp>
          <p:nvSpPr>
            <p:cNvPr id="52" name="Google Shape;297;p21">
              <a:extLst>
                <a:ext uri="{FF2B5EF4-FFF2-40B4-BE49-F238E27FC236}">
                  <a16:creationId xmlns:a16="http://schemas.microsoft.com/office/drawing/2014/main" id="{2AA93EA9-1E9D-46AB-9BCE-AD6753CB52B9}"/>
                </a:ext>
              </a:extLst>
            </p:cNvPr>
            <p:cNvSpPr/>
            <p:nvPr/>
          </p:nvSpPr>
          <p:spPr>
            <a:xfrm>
              <a:off x="8596791" y="1998334"/>
              <a:ext cx="90000" cy="675900"/>
            </a:xfrm>
            <a:prstGeom prst="rect">
              <a:avLst/>
            </a:prstGeom>
            <a:solidFill>
              <a:srgbClr val="7DD8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298;p21">
            <a:extLst>
              <a:ext uri="{FF2B5EF4-FFF2-40B4-BE49-F238E27FC236}">
                <a16:creationId xmlns:a16="http://schemas.microsoft.com/office/drawing/2014/main" id="{4DD854DF-5397-4804-82AD-3C8B90134E80}"/>
              </a:ext>
            </a:extLst>
          </p:cNvPr>
          <p:cNvGrpSpPr/>
          <p:nvPr/>
        </p:nvGrpSpPr>
        <p:grpSpPr>
          <a:xfrm>
            <a:off x="2937574" y="3111760"/>
            <a:ext cx="6092104" cy="1168871"/>
            <a:chOff x="4300150" y="2826709"/>
            <a:chExt cx="4386641" cy="675901"/>
          </a:xfrm>
        </p:grpSpPr>
        <p:sp>
          <p:nvSpPr>
            <p:cNvPr id="54" name="Google Shape;299;p21">
              <a:extLst>
                <a:ext uri="{FF2B5EF4-FFF2-40B4-BE49-F238E27FC236}">
                  <a16:creationId xmlns:a16="http://schemas.microsoft.com/office/drawing/2014/main" id="{F46CE440-6C92-4FDC-AF56-F9D5F011C85C}"/>
                </a:ext>
              </a:extLst>
            </p:cNvPr>
            <p:cNvSpPr txBox="1"/>
            <p:nvPr/>
          </p:nvSpPr>
          <p:spPr>
            <a:xfrm>
              <a:off x="4300150" y="2933570"/>
              <a:ext cx="1990800" cy="475455"/>
            </a:xfrm>
            <a:prstGeom prst="rect">
              <a:avLst/>
            </a:prstGeom>
            <a:solidFill>
              <a:srgbClr val="F9F3B1"/>
            </a:solidFill>
            <a:ln>
              <a:noFill/>
            </a:ln>
          </p:spPr>
          <p:txBody>
            <a:bodyPr spcFirstLastPara="1" wrap="square" lIns="91425" tIns="91425" rIns="18287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5" name="Google Shape;300;p21">
              <a:extLst>
                <a:ext uri="{FF2B5EF4-FFF2-40B4-BE49-F238E27FC236}">
                  <a16:creationId xmlns:a16="http://schemas.microsoft.com/office/drawing/2014/main" id="{0F443C21-EDE5-4272-9A86-E1F7C91829B9}"/>
                </a:ext>
              </a:extLst>
            </p:cNvPr>
            <p:cNvSpPr txBox="1"/>
            <p:nvPr/>
          </p:nvSpPr>
          <p:spPr>
            <a:xfrm>
              <a:off x="5889525" y="2826710"/>
              <a:ext cx="2707200" cy="675900"/>
            </a:xfrm>
            <a:prstGeom prst="rect">
              <a:avLst/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182875" bIns="91425" anchor="ctr" anchorCtr="0">
              <a:noAutofit/>
            </a:bodyPr>
            <a:lstStyle/>
            <a:p>
              <a:pPr lvl="0" algn="ctr"/>
              <a:r>
                <a:rPr lang="en-US" sz="1600" b="1">
                  <a:latin typeface="Fira Sans Extra Condensed Mediu"/>
                  <a:ea typeface="Roboto"/>
                  <a:cs typeface="Arial"/>
                </a:rPr>
                <a:t>Build an ML model to identify the best descriptor for the dataset</a:t>
              </a:r>
            </a:p>
          </p:txBody>
        </p:sp>
        <p:sp>
          <p:nvSpPr>
            <p:cNvPr id="57" name="Google Shape;301;p21">
              <a:extLst>
                <a:ext uri="{FF2B5EF4-FFF2-40B4-BE49-F238E27FC236}">
                  <a16:creationId xmlns:a16="http://schemas.microsoft.com/office/drawing/2014/main" id="{E6485252-01DE-403D-996F-3311E06A0EE4}"/>
                </a:ext>
              </a:extLst>
            </p:cNvPr>
            <p:cNvSpPr/>
            <p:nvPr/>
          </p:nvSpPr>
          <p:spPr>
            <a:xfrm>
              <a:off x="8596725" y="2826709"/>
              <a:ext cx="90066" cy="675900"/>
            </a:xfrm>
            <a:prstGeom prst="rect">
              <a:avLst/>
            </a:prstGeom>
            <a:solidFill>
              <a:srgbClr val="F9F3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02;p21">
            <a:extLst>
              <a:ext uri="{FF2B5EF4-FFF2-40B4-BE49-F238E27FC236}">
                <a16:creationId xmlns:a16="http://schemas.microsoft.com/office/drawing/2014/main" id="{BE5A6062-9B42-4EB4-AA1F-1E1844C798D9}"/>
              </a:ext>
            </a:extLst>
          </p:cNvPr>
          <p:cNvGrpSpPr/>
          <p:nvPr/>
        </p:nvGrpSpPr>
        <p:grpSpPr>
          <a:xfrm>
            <a:off x="2946317" y="4631340"/>
            <a:ext cx="6059435" cy="1204802"/>
            <a:chOff x="4300150" y="3644590"/>
            <a:chExt cx="4380550" cy="964857"/>
          </a:xfrm>
        </p:grpSpPr>
        <p:sp>
          <p:nvSpPr>
            <p:cNvPr id="59" name="Google Shape;303;p21">
              <a:extLst>
                <a:ext uri="{FF2B5EF4-FFF2-40B4-BE49-F238E27FC236}">
                  <a16:creationId xmlns:a16="http://schemas.microsoft.com/office/drawing/2014/main" id="{BC291914-930B-4C6D-8C95-6767E3CEC33A}"/>
                </a:ext>
              </a:extLst>
            </p:cNvPr>
            <p:cNvSpPr txBox="1"/>
            <p:nvPr/>
          </p:nvSpPr>
          <p:spPr>
            <a:xfrm>
              <a:off x="4300150" y="3795330"/>
              <a:ext cx="1990800" cy="619210"/>
            </a:xfrm>
            <a:prstGeom prst="rect">
              <a:avLst/>
            </a:prstGeom>
            <a:solidFill>
              <a:srgbClr val="FF9966"/>
            </a:solidFill>
            <a:ln>
              <a:noFill/>
            </a:ln>
          </p:spPr>
          <p:txBody>
            <a:bodyPr spcFirstLastPara="1" wrap="square" lIns="91425" tIns="91425" rIns="182875" bIns="91425" anchor="ctr" anchorCtr="0">
              <a:noAutofit/>
            </a:bodyPr>
            <a:lstStyle/>
            <a:p>
              <a:r>
                <a:rPr lang="en-US" sz="17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 </a:t>
              </a:r>
            </a:p>
            <a:p>
              <a:r>
                <a:rPr lang="en-US" sz="1700">
                  <a:latin typeface="Fira Sans Extra Condensed Medium"/>
                  <a:sym typeface="Fira Sans Extra Condensed Medium"/>
                </a:rPr>
                <a:t> </a:t>
              </a:r>
              <a:r>
                <a:rPr lang="en-US" sz="1700" b="1">
                  <a:latin typeface="Fira Sans Extra Condensed Medium"/>
                  <a:sym typeface="Fira Sans Extra Condensed Medium"/>
                </a:rPr>
                <a:t>Data Catalog</a:t>
              </a:r>
              <a:endParaRPr lang="en-US" sz="1700" b="1">
                <a:latin typeface="Fira Sans Extra Condensed Medium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0" name="Google Shape;304;p21">
              <a:extLst>
                <a:ext uri="{FF2B5EF4-FFF2-40B4-BE49-F238E27FC236}">
                  <a16:creationId xmlns:a16="http://schemas.microsoft.com/office/drawing/2014/main" id="{3E339327-4AD2-4698-87F9-08E30BD3DF92}"/>
                </a:ext>
              </a:extLst>
            </p:cNvPr>
            <p:cNvSpPr txBox="1"/>
            <p:nvPr/>
          </p:nvSpPr>
          <p:spPr>
            <a:xfrm>
              <a:off x="5918600" y="3644590"/>
              <a:ext cx="2707200" cy="964422"/>
            </a:xfrm>
            <a:prstGeom prst="rect">
              <a:avLst/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182875" bIns="91425" anchor="ctr" anchorCtr="0">
              <a:noAutofit/>
            </a:bodyPr>
            <a:lstStyle/>
            <a:p>
              <a:pPr algn="ctr" eaLnBrk="1" fontAlgn="auto" hangingPunct="1"/>
              <a:r>
                <a:rPr lang="en-US" sz="1600" b="1">
                  <a:latin typeface="Fira Sans Extra Condensed Mediu"/>
                  <a:ea typeface="Roboto"/>
                  <a:cs typeface="Arial"/>
                </a:rPr>
                <a:t>Organize datasets based on admin and descriptor tags for a data catalog</a:t>
              </a:r>
            </a:p>
          </p:txBody>
        </p:sp>
        <p:sp>
          <p:nvSpPr>
            <p:cNvPr id="61" name="Google Shape;305;p21">
              <a:extLst>
                <a:ext uri="{FF2B5EF4-FFF2-40B4-BE49-F238E27FC236}">
                  <a16:creationId xmlns:a16="http://schemas.microsoft.com/office/drawing/2014/main" id="{B77323DB-B2D4-4069-B033-C5AF0A2B5B24}"/>
                </a:ext>
              </a:extLst>
            </p:cNvPr>
            <p:cNvSpPr/>
            <p:nvPr/>
          </p:nvSpPr>
          <p:spPr>
            <a:xfrm>
              <a:off x="8590340" y="3644590"/>
              <a:ext cx="90360" cy="964857"/>
            </a:xfrm>
            <a:prstGeom prst="rect">
              <a:avLst/>
            </a:prstGeom>
            <a:solidFill>
              <a:srgbClr val="FF99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TextBox 88">
            <a:extLst>
              <a:ext uri="{FF2B5EF4-FFF2-40B4-BE49-F238E27FC236}">
                <a16:creationId xmlns:a16="http://schemas.microsoft.com/office/drawing/2014/main" id="{83DC9A1B-F697-4ED2-B3F8-8B6EEC832152}"/>
              </a:ext>
            </a:extLst>
          </p:cNvPr>
          <p:cNvSpPr txBox="1"/>
          <p:nvPr/>
        </p:nvSpPr>
        <p:spPr>
          <a:xfrm>
            <a:off x="2989810" y="3508685"/>
            <a:ext cx="4390483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None/>
              <a:defRPr sz="1700">
                <a:solidFill>
                  <a:schemeClr val="lt1"/>
                </a:solidFill>
                <a:latin typeface="Fira Sans Extra Condensed Medium"/>
              </a:defRPr>
            </a:lvl1pPr>
          </a:lstStyle>
          <a:p>
            <a:r>
              <a:rPr lang="en-US" b="1">
                <a:solidFill>
                  <a:schemeClr val="tx1"/>
                </a:solidFill>
                <a:sym typeface="Fira Sans Extra Condensed Medium"/>
              </a:rPr>
              <a:t>Data Tagging</a:t>
            </a:r>
            <a:endParaRPr lang="en-US" b="1">
              <a:solidFill>
                <a:schemeClr val="tx1"/>
              </a:solidFill>
              <a:sym typeface="Roboto"/>
            </a:endParaRPr>
          </a:p>
        </p:txBody>
      </p:sp>
      <p:sp>
        <p:nvSpPr>
          <p:cNvPr id="90" name="Slide Number Placeholder 6">
            <a:extLst>
              <a:ext uri="{FF2B5EF4-FFF2-40B4-BE49-F238E27FC236}">
                <a16:creationId xmlns:a16="http://schemas.microsoft.com/office/drawing/2014/main" id="{7654908E-6CFB-4A0B-B6B1-BEA39F37BC22}"/>
              </a:ext>
            </a:extLst>
          </p:cNvPr>
          <p:cNvSpPr txBox="1">
            <a:spLocks/>
          </p:cNvSpPr>
          <p:nvPr/>
        </p:nvSpPr>
        <p:spPr>
          <a:xfrm>
            <a:off x="3054042" y="6624665"/>
            <a:ext cx="2057400" cy="365125"/>
          </a:xfrm>
          <a:prstGeom prst="rect">
            <a:avLst/>
          </a:prstGeom>
        </p:spPr>
        <p:txBody>
          <a:bodyPr>
            <a:normAutofit lnSpcReduction="10000"/>
          </a:bodyPr>
          <a:lstStyle>
            <a:defPPr>
              <a:defRPr lang="es-E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Aft>
                <a:spcPts val="600"/>
              </a:spcAft>
              <a:defRPr/>
            </a:pPr>
            <a:fld id="{AA440185-7062-4DBD-A9EB-24A073F27C7A}" type="slidenum">
              <a:rPr lang="es-ES" altLang="en-US" b="1" smtClean="0"/>
              <a:pPr>
                <a:spcAft>
                  <a:spcPts val="600"/>
                </a:spcAft>
                <a:defRPr/>
              </a:pPr>
              <a:t>7</a:t>
            </a:fld>
            <a:endParaRPr lang="es-ES" altLang="en-US" b="1"/>
          </a:p>
        </p:txBody>
      </p:sp>
      <p:pic>
        <p:nvPicPr>
          <p:cNvPr id="91" name="Picture 90">
            <a:extLst>
              <a:ext uri="{FF2B5EF4-FFF2-40B4-BE49-F238E27FC236}">
                <a16:creationId xmlns:a16="http://schemas.microsoft.com/office/drawing/2014/main" id="{27CE798F-3203-4549-9925-3161664650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V="1">
            <a:off x="-5792" y="6389508"/>
            <a:ext cx="9143315" cy="468491"/>
          </a:xfrm>
          <a:prstGeom prst="rect">
            <a:avLst/>
          </a:prstGeom>
        </p:spPr>
      </p:pic>
      <p:sp>
        <p:nvSpPr>
          <p:cNvPr id="92" name="Slide Number Placeholder 3">
            <a:extLst>
              <a:ext uri="{FF2B5EF4-FFF2-40B4-BE49-F238E27FC236}">
                <a16:creationId xmlns:a16="http://schemas.microsoft.com/office/drawing/2014/main" id="{B6209833-8993-4D8A-A350-C4EA767E3371}"/>
              </a:ext>
            </a:extLst>
          </p:cNvPr>
          <p:cNvSpPr txBox="1">
            <a:spLocks/>
          </p:cNvSpPr>
          <p:nvPr/>
        </p:nvSpPr>
        <p:spPr>
          <a:xfrm>
            <a:off x="2527404" y="6404570"/>
            <a:ext cx="2133600" cy="476250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defPPr>
              <a:defRPr lang="es-E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fld id="{AA440185-7062-4DBD-A9EB-24A073F27C7A}" type="slidenum">
              <a:rPr lang="es-ES" altLang="en-US" sz="1600" b="1" smtClean="0">
                <a:solidFill>
                  <a:schemeClr val="tx1"/>
                </a:solidFill>
              </a:rPr>
              <a:pPr>
                <a:defRPr/>
              </a:pPr>
              <a:t>7</a:t>
            </a:fld>
            <a:endParaRPr lang="es-ES" altLang="en-US" sz="1600" b="1">
              <a:solidFill>
                <a:schemeClr val="tx1"/>
              </a:solidFill>
            </a:endParaRPr>
          </a:p>
        </p:txBody>
      </p:sp>
      <p:grpSp>
        <p:nvGrpSpPr>
          <p:cNvPr id="32" name="Google Shape;306;p21">
            <a:extLst>
              <a:ext uri="{FF2B5EF4-FFF2-40B4-BE49-F238E27FC236}">
                <a16:creationId xmlns:a16="http://schemas.microsoft.com/office/drawing/2014/main" id="{4CB88034-8D6E-E657-617D-B5B6CCB7F300}"/>
              </a:ext>
            </a:extLst>
          </p:cNvPr>
          <p:cNvGrpSpPr/>
          <p:nvPr/>
        </p:nvGrpSpPr>
        <p:grpSpPr>
          <a:xfrm>
            <a:off x="253670" y="2759278"/>
            <a:ext cx="1825314" cy="2217259"/>
            <a:chOff x="1686088" y="1616200"/>
            <a:chExt cx="2239875" cy="2525075"/>
          </a:xfrm>
        </p:grpSpPr>
        <p:sp>
          <p:nvSpPr>
            <p:cNvPr id="33" name="Google Shape;307;p21">
              <a:extLst>
                <a:ext uri="{FF2B5EF4-FFF2-40B4-BE49-F238E27FC236}">
                  <a16:creationId xmlns:a16="http://schemas.microsoft.com/office/drawing/2014/main" id="{F2FA18B9-D5A5-0322-4FD2-2E1FEFD1CCBA}"/>
                </a:ext>
              </a:extLst>
            </p:cNvPr>
            <p:cNvSpPr/>
            <p:nvPr/>
          </p:nvSpPr>
          <p:spPr>
            <a:xfrm>
              <a:off x="1686088" y="1654300"/>
              <a:ext cx="1612425" cy="2486975"/>
            </a:xfrm>
            <a:custGeom>
              <a:avLst/>
              <a:gdLst/>
              <a:ahLst/>
              <a:cxnLst/>
              <a:rect l="l" t="t" r="r" b="b"/>
              <a:pathLst>
                <a:path w="64497" h="99479" extrusionOk="0">
                  <a:moveTo>
                    <a:pt x="29230" y="1"/>
                  </a:moveTo>
                  <a:cubicBezTo>
                    <a:pt x="29228" y="2"/>
                    <a:pt x="29226" y="2"/>
                    <a:pt x="29224" y="3"/>
                  </a:cubicBezTo>
                  <a:lnTo>
                    <a:pt x="29224" y="3"/>
                  </a:lnTo>
                  <a:lnTo>
                    <a:pt x="29230" y="1"/>
                  </a:lnTo>
                  <a:close/>
                  <a:moveTo>
                    <a:pt x="29223" y="3"/>
                  </a:moveTo>
                  <a:lnTo>
                    <a:pt x="25099" y="1501"/>
                  </a:lnTo>
                  <a:cubicBezTo>
                    <a:pt x="20420" y="3215"/>
                    <a:pt x="16181" y="6371"/>
                    <a:pt x="12740" y="11026"/>
                  </a:cubicBezTo>
                  <a:cubicBezTo>
                    <a:pt x="0" y="28302"/>
                    <a:pt x="3096" y="59615"/>
                    <a:pt x="19658" y="80987"/>
                  </a:cubicBezTo>
                  <a:cubicBezTo>
                    <a:pt x="29098" y="93157"/>
                    <a:pt x="40862" y="99479"/>
                    <a:pt x="51592" y="99479"/>
                  </a:cubicBezTo>
                  <a:cubicBezTo>
                    <a:pt x="54624" y="99479"/>
                    <a:pt x="57574" y="98974"/>
                    <a:pt x="60365" y="97953"/>
                  </a:cubicBezTo>
                  <a:lnTo>
                    <a:pt x="64497" y="96441"/>
                  </a:lnTo>
                  <a:lnTo>
                    <a:pt x="64497" y="96441"/>
                  </a:lnTo>
                  <a:cubicBezTo>
                    <a:pt x="61700" y="97463"/>
                    <a:pt x="58746" y="97968"/>
                    <a:pt x="55709" y="97968"/>
                  </a:cubicBezTo>
                  <a:cubicBezTo>
                    <a:pt x="44977" y="97968"/>
                    <a:pt x="33218" y="91653"/>
                    <a:pt x="23789" y="79487"/>
                  </a:cubicBezTo>
                  <a:cubicBezTo>
                    <a:pt x="7216" y="58115"/>
                    <a:pt x="4120" y="26790"/>
                    <a:pt x="16872" y="9526"/>
                  </a:cubicBezTo>
                  <a:cubicBezTo>
                    <a:pt x="20299" y="4873"/>
                    <a:pt x="24535" y="1706"/>
                    <a:pt x="29223" y="3"/>
                  </a:cubicBezTo>
                  <a:close/>
                </a:path>
              </a:pathLst>
            </a:custGeom>
            <a:solidFill>
              <a:srgbClr val="C62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08;p21">
              <a:extLst>
                <a:ext uri="{FF2B5EF4-FFF2-40B4-BE49-F238E27FC236}">
                  <a16:creationId xmlns:a16="http://schemas.microsoft.com/office/drawing/2014/main" id="{4C2B556C-7D44-7552-AD80-AB983AC76624}"/>
                </a:ext>
              </a:extLst>
            </p:cNvPr>
            <p:cNvSpPr/>
            <p:nvPr/>
          </p:nvSpPr>
          <p:spPr>
            <a:xfrm>
              <a:off x="1754538" y="1654300"/>
              <a:ext cx="1543975" cy="2486975"/>
            </a:xfrm>
            <a:custGeom>
              <a:avLst/>
              <a:gdLst/>
              <a:ahLst/>
              <a:cxnLst/>
              <a:rect l="l" t="t" r="r" b="b"/>
              <a:pathLst>
                <a:path w="61759" h="99479" extrusionOk="0">
                  <a:moveTo>
                    <a:pt x="26492" y="1"/>
                  </a:moveTo>
                  <a:cubicBezTo>
                    <a:pt x="26398" y="34"/>
                    <a:pt x="26304" y="68"/>
                    <a:pt x="26210" y="103"/>
                  </a:cubicBezTo>
                  <a:lnTo>
                    <a:pt x="26210" y="103"/>
                  </a:lnTo>
                  <a:lnTo>
                    <a:pt x="26492" y="1"/>
                  </a:lnTo>
                  <a:close/>
                  <a:moveTo>
                    <a:pt x="26210" y="103"/>
                  </a:moveTo>
                  <a:lnTo>
                    <a:pt x="22361" y="1501"/>
                  </a:lnTo>
                  <a:cubicBezTo>
                    <a:pt x="21468" y="1834"/>
                    <a:pt x="20587" y="2215"/>
                    <a:pt x="19718" y="2644"/>
                  </a:cubicBezTo>
                  <a:cubicBezTo>
                    <a:pt x="16086" y="4477"/>
                    <a:pt x="12788" y="7264"/>
                    <a:pt x="10002" y="11026"/>
                  </a:cubicBezTo>
                  <a:cubicBezTo>
                    <a:pt x="9812" y="11288"/>
                    <a:pt x="9621" y="11550"/>
                    <a:pt x="9443" y="11824"/>
                  </a:cubicBezTo>
                  <a:cubicBezTo>
                    <a:pt x="775" y="24313"/>
                    <a:pt x="1" y="43613"/>
                    <a:pt x="6264" y="61306"/>
                  </a:cubicBezTo>
                  <a:cubicBezTo>
                    <a:pt x="8347" y="67188"/>
                    <a:pt x="11205" y="72903"/>
                    <a:pt x="14812" y="78117"/>
                  </a:cubicBezTo>
                  <a:cubicBezTo>
                    <a:pt x="15491" y="79094"/>
                    <a:pt x="16193" y="80046"/>
                    <a:pt x="16920" y="80987"/>
                  </a:cubicBezTo>
                  <a:cubicBezTo>
                    <a:pt x="26360" y="93157"/>
                    <a:pt x="38124" y="99479"/>
                    <a:pt x="48854" y="99479"/>
                  </a:cubicBezTo>
                  <a:cubicBezTo>
                    <a:pt x="51886" y="99479"/>
                    <a:pt x="54836" y="98974"/>
                    <a:pt x="57627" y="97953"/>
                  </a:cubicBezTo>
                  <a:lnTo>
                    <a:pt x="61759" y="96441"/>
                  </a:lnTo>
                  <a:lnTo>
                    <a:pt x="61759" y="96441"/>
                  </a:lnTo>
                  <a:cubicBezTo>
                    <a:pt x="58962" y="97463"/>
                    <a:pt x="56008" y="97968"/>
                    <a:pt x="52971" y="97968"/>
                  </a:cubicBezTo>
                  <a:cubicBezTo>
                    <a:pt x="42239" y="97968"/>
                    <a:pt x="30480" y="91653"/>
                    <a:pt x="21051" y="79487"/>
                  </a:cubicBezTo>
                  <a:cubicBezTo>
                    <a:pt x="20313" y="78546"/>
                    <a:pt x="19610" y="77582"/>
                    <a:pt x="18944" y="76605"/>
                  </a:cubicBezTo>
                  <a:cubicBezTo>
                    <a:pt x="15324" y="71390"/>
                    <a:pt x="12467" y="65687"/>
                    <a:pt x="10383" y="59806"/>
                  </a:cubicBezTo>
                  <a:cubicBezTo>
                    <a:pt x="4120" y="42113"/>
                    <a:pt x="4894" y="22801"/>
                    <a:pt x="13562" y="10312"/>
                  </a:cubicBezTo>
                  <a:cubicBezTo>
                    <a:pt x="13753" y="10050"/>
                    <a:pt x="13943" y="9788"/>
                    <a:pt x="14134" y="9526"/>
                  </a:cubicBezTo>
                  <a:cubicBezTo>
                    <a:pt x="16908" y="5763"/>
                    <a:pt x="20206" y="2977"/>
                    <a:pt x="23849" y="1144"/>
                  </a:cubicBezTo>
                  <a:cubicBezTo>
                    <a:pt x="24617" y="749"/>
                    <a:pt x="25404" y="402"/>
                    <a:pt x="26210" y="103"/>
                  </a:cubicBez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09;p21">
              <a:extLst>
                <a:ext uri="{FF2B5EF4-FFF2-40B4-BE49-F238E27FC236}">
                  <a16:creationId xmlns:a16="http://schemas.microsoft.com/office/drawing/2014/main" id="{E5935A13-EE1C-2B22-708B-684E87528C5E}"/>
                </a:ext>
              </a:extLst>
            </p:cNvPr>
            <p:cNvSpPr/>
            <p:nvPr/>
          </p:nvSpPr>
          <p:spPr>
            <a:xfrm>
              <a:off x="2595713" y="2555075"/>
              <a:ext cx="523900" cy="609675"/>
            </a:xfrm>
            <a:custGeom>
              <a:avLst/>
              <a:gdLst/>
              <a:ahLst/>
              <a:cxnLst/>
              <a:rect l="l" t="t" r="r" b="b"/>
              <a:pathLst>
                <a:path w="20956" h="24387" extrusionOk="0">
                  <a:moveTo>
                    <a:pt x="9263" y="5362"/>
                  </a:moveTo>
                  <a:cubicBezTo>
                    <a:pt x="10736" y="5362"/>
                    <a:pt x="12351" y="6230"/>
                    <a:pt x="13646" y="7904"/>
                  </a:cubicBezTo>
                  <a:cubicBezTo>
                    <a:pt x="15920" y="10833"/>
                    <a:pt x="16348" y="15143"/>
                    <a:pt x="14598" y="17500"/>
                  </a:cubicBezTo>
                  <a:cubicBezTo>
                    <a:pt x="13844" y="18521"/>
                    <a:pt x="12809" y="19018"/>
                    <a:pt x="11694" y="19018"/>
                  </a:cubicBezTo>
                  <a:cubicBezTo>
                    <a:pt x="10220" y="19018"/>
                    <a:pt x="8606" y="18150"/>
                    <a:pt x="7311" y="16476"/>
                  </a:cubicBezTo>
                  <a:cubicBezTo>
                    <a:pt x="5037" y="13547"/>
                    <a:pt x="4609" y="9261"/>
                    <a:pt x="6359" y="6880"/>
                  </a:cubicBezTo>
                  <a:cubicBezTo>
                    <a:pt x="7113" y="5859"/>
                    <a:pt x="8147" y="5362"/>
                    <a:pt x="9263" y="5362"/>
                  </a:cubicBezTo>
                  <a:close/>
                  <a:moveTo>
                    <a:pt x="8309" y="1"/>
                  </a:moveTo>
                  <a:cubicBezTo>
                    <a:pt x="6320" y="1"/>
                    <a:pt x="4476" y="887"/>
                    <a:pt x="3132" y="2713"/>
                  </a:cubicBezTo>
                  <a:cubicBezTo>
                    <a:pt x="1" y="6939"/>
                    <a:pt x="763" y="14619"/>
                    <a:pt x="4823" y="19846"/>
                  </a:cubicBezTo>
                  <a:cubicBezTo>
                    <a:pt x="7137" y="22832"/>
                    <a:pt x="10024" y="24387"/>
                    <a:pt x="12659" y="24387"/>
                  </a:cubicBezTo>
                  <a:cubicBezTo>
                    <a:pt x="14646" y="24387"/>
                    <a:pt x="16490" y="23502"/>
                    <a:pt x="17837" y="21679"/>
                  </a:cubicBezTo>
                  <a:cubicBezTo>
                    <a:pt x="20956" y="17441"/>
                    <a:pt x="20194" y="9773"/>
                    <a:pt x="16134" y="4534"/>
                  </a:cubicBezTo>
                  <a:cubicBezTo>
                    <a:pt x="13822" y="1551"/>
                    <a:pt x="10939" y="1"/>
                    <a:pt x="83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10;p21">
              <a:extLst>
                <a:ext uri="{FF2B5EF4-FFF2-40B4-BE49-F238E27FC236}">
                  <a16:creationId xmlns:a16="http://schemas.microsoft.com/office/drawing/2014/main" id="{F107C7B5-8E77-EDAA-4C17-28EFF17FBD13}"/>
                </a:ext>
              </a:extLst>
            </p:cNvPr>
            <p:cNvSpPr/>
            <p:nvPr/>
          </p:nvSpPr>
          <p:spPr>
            <a:xfrm>
              <a:off x="2365338" y="2286725"/>
              <a:ext cx="984675" cy="1146325"/>
            </a:xfrm>
            <a:custGeom>
              <a:avLst/>
              <a:gdLst/>
              <a:ahLst/>
              <a:cxnLst/>
              <a:rect l="l" t="t" r="r" b="b"/>
              <a:pathLst>
                <a:path w="39387" h="45853" extrusionOk="0">
                  <a:moveTo>
                    <a:pt x="16571" y="5366"/>
                  </a:moveTo>
                  <a:cubicBezTo>
                    <a:pt x="20359" y="5366"/>
                    <a:pt x="24509" y="7596"/>
                    <a:pt x="27837" y="11887"/>
                  </a:cubicBezTo>
                  <a:cubicBezTo>
                    <a:pt x="33683" y="19435"/>
                    <a:pt x="34779" y="30496"/>
                    <a:pt x="30278" y="36580"/>
                  </a:cubicBezTo>
                  <a:cubicBezTo>
                    <a:pt x="28340" y="39206"/>
                    <a:pt x="25682" y="40482"/>
                    <a:pt x="22816" y="40482"/>
                  </a:cubicBezTo>
                  <a:cubicBezTo>
                    <a:pt x="19028" y="40482"/>
                    <a:pt x="14878" y="38252"/>
                    <a:pt x="11550" y="33961"/>
                  </a:cubicBezTo>
                  <a:cubicBezTo>
                    <a:pt x="5704" y="26424"/>
                    <a:pt x="4608" y="15364"/>
                    <a:pt x="9109" y="9268"/>
                  </a:cubicBezTo>
                  <a:cubicBezTo>
                    <a:pt x="11047" y="6642"/>
                    <a:pt x="13705" y="5366"/>
                    <a:pt x="16571" y="5366"/>
                  </a:cubicBezTo>
                  <a:close/>
                  <a:moveTo>
                    <a:pt x="15622" y="1"/>
                  </a:moveTo>
                  <a:cubicBezTo>
                    <a:pt x="11881" y="1"/>
                    <a:pt x="8411" y="1669"/>
                    <a:pt x="5882" y="5100"/>
                  </a:cubicBezTo>
                  <a:cubicBezTo>
                    <a:pt x="1" y="13054"/>
                    <a:pt x="1429" y="27484"/>
                    <a:pt x="9061" y="37330"/>
                  </a:cubicBezTo>
                  <a:cubicBezTo>
                    <a:pt x="13406" y="42936"/>
                    <a:pt x="18824" y="45852"/>
                    <a:pt x="23770" y="45852"/>
                  </a:cubicBezTo>
                  <a:cubicBezTo>
                    <a:pt x="27512" y="45852"/>
                    <a:pt x="30983" y="44183"/>
                    <a:pt x="33517" y="40748"/>
                  </a:cubicBezTo>
                  <a:cubicBezTo>
                    <a:pt x="39386" y="32806"/>
                    <a:pt x="37958" y="18364"/>
                    <a:pt x="30326" y="8517"/>
                  </a:cubicBezTo>
                  <a:cubicBezTo>
                    <a:pt x="25982" y="2913"/>
                    <a:pt x="20565" y="1"/>
                    <a:pt x="156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11;p21">
              <a:extLst>
                <a:ext uri="{FF2B5EF4-FFF2-40B4-BE49-F238E27FC236}">
                  <a16:creationId xmlns:a16="http://schemas.microsoft.com/office/drawing/2014/main" id="{529760FB-CB41-0FFA-56DC-6F366793A72F}"/>
                </a:ext>
              </a:extLst>
            </p:cNvPr>
            <p:cNvSpPr/>
            <p:nvPr/>
          </p:nvSpPr>
          <p:spPr>
            <a:xfrm>
              <a:off x="2134663" y="2018500"/>
              <a:ext cx="1446025" cy="1682725"/>
            </a:xfrm>
            <a:custGeom>
              <a:avLst/>
              <a:gdLst/>
              <a:ahLst/>
              <a:cxnLst/>
              <a:rect l="l" t="t" r="r" b="b"/>
              <a:pathLst>
                <a:path w="57841" h="67309" extrusionOk="0">
                  <a:moveTo>
                    <a:pt x="23885" y="5371"/>
                  </a:moveTo>
                  <a:cubicBezTo>
                    <a:pt x="29989" y="5371"/>
                    <a:pt x="36679" y="8962"/>
                    <a:pt x="42041" y="15877"/>
                  </a:cubicBezTo>
                  <a:cubicBezTo>
                    <a:pt x="51471" y="28033"/>
                    <a:pt x="53221" y="45833"/>
                    <a:pt x="45970" y="55656"/>
                  </a:cubicBezTo>
                  <a:cubicBezTo>
                    <a:pt x="42852" y="59886"/>
                    <a:pt x="38570" y="61944"/>
                    <a:pt x="33952" y="61944"/>
                  </a:cubicBezTo>
                  <a:cubicBezTo>
                    <a:pt x="27848" y="61944"/>
                    <a:pt x="21156" y="58349"/>
                    <a:pt x="15788" y="51429"/>
                  </a:cubicBezTo>
                  <a:cubicBezTo>
                    <a:pt x="6382" y="39285"/>
                    <a:pt x="4608" y="21473"/>
                    <a:pt x="11871" y="11650"/>
                  </a:cubicBezTo>
                  <a:cubicBezTo>
                    <a:pt x="14988" y="7425"/>
                    <a:pt x="19269" y="5371"/>
                    <a:pt x="23885" y="5371"/>
                  </a:cubicBezTo>
                  <a:close/>
                  <a:moveTo>
                    <a:pt x="22932" y="1"/>
                  </a:moveTo>
                  <a:cubicBezTo>
                    <a:pt x="17439" y="1"/>
                    <a:pt x="12344" y="2448"/>
                    <a:pt x="8632" y="7483"/>
                  </a:cubicBezTo>
                  <a:cubicBezTo>
                    <a:pt x="0" y="19163"/>
                    <a:pt x="2108" y="40344"/>
                    <a:pt x="13311" y="54798"/>
                  </a:cubicBezTo>
                  <a:cubicBezTo>
                    <a:pt x="19689" y="63033"/>
                    <a:pt x="27644" y="67309"/>
                    <a:pt x="34904" y="67309"/>
                  </a:cubicBezTo>
                  <a:cubicBezTo>
                    <a:pt x="40399" y="67309"/>
                    <a:pt x="45495" y="64860"/>
                    <a:pt x="49209" y="59823"/>
                  </a:cubicBezTo>
                  <a:cubicBezTo>
                    <a:pt x="57841" y="48155"/>
                    <a:pt x="55745" y="26962"/>
                    <a:pt x="44530" y="12508"/>
                  </a:cubicBezTo>
                  <a:cubicBezTo>
                    <a:pt x="38151" y="4278"/>
                    <a:pt x="30193" y="1"/>
                    <a:pt x="229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12;p21">
              <a:extLst>
                <a:ext uri="{FF2B5EF4-FFF2-40B4-BE49-F238E27FC236}">
                  <a16:creationId xmlns:a16="http://schemas.microsoft.com/office/drawing/2014/main" id="{699C630B-D7EE-239A-2863-CF0875CC7C3F}"/>
                </a:ext>
              </a:extLst>
            </p:cNvPr>
            <p:cNvSpPr/>
            <p:nvPr/>
          </p:nvSpPr>
          <p:spPr>
            <a:xfrm>
              <a:off x="1904263" y="1750225"/>
              <a:ext cx="1906825" cy="2219325"/>
            </a:xfrm>
            <a:custGeom>
              <a:avLst/>
              <a:gdLst/>
              <a:ahLst/>
              <a:cxnLst/>
              <a:rect l="l" t="t" r="r" b="b"/>
              <a:pathLst>
                <a:path w="76273" h="88773" extrusionOk="0">
                  <a:moveTo>
                    <a:pt x="31189" y="5369"/>
                  </a:moveTo>
                  <a:cubicBezTo>
                    <a:pt x="39610" y="5369"/>
                    <a:pt x="48839" y="10325"/>
                    <a:pt x="56234" y="19869"/>
                  </a:cubicBezTo>
                  <a:cubicBezTo>
                    <a:pt x="69236" y="36633"/>
                    <a:pt x="71664" y="61196"/>
                    <a:pt x="61663" y="74733"/>
                  </a:cubicBezTo>
                  <a:cubicBezTo>
                    <a:pt x="57357" y="80567"/>
                    <a:pt x="51449" y="83404"/>
                    <a:pt x="45082" y="83404"/>
                  </a:cubicBezTo>
                  <a:cubicBezTo>
                    <a:pt x="36661" y="83404"/>
                    <a:pt x="27435" y="78444"/>
                    <a:pt x="20039" y="68899"/>
                  </a:cubicBezTo>
                  <a:cubicBezTo>
                    <a:pt x="7037" y="52135"/>
                    <a:pt x="4608" y="27572"/>
                    <a:pt x="14610" y="14035"/>
                  </a:cubicBezTo>
                  <a:cubicBezTo>
                    <a:pt x="18912" y="8205"/>
                    <a:pt x="24819" y="5369"/>
                    <a:pt x="31189" y="5369"/>
                  </a:cubicBezTo>
                  <a:close/>
                  <a:moveTo>
                    <a:pt x="30230" y="0"/>
                  </a:moveTo>
                  <a:cubicBezTo>
                    <a:pt x="22989" y="0"/>
                    <a:pt x="16271" y="3224"/>
                    <a:pt x="11371" y="9856"/>
                  </a:cubicBezTo>
                  <a:cubicBezTo>
                    <a:pt x="1" y="25263"/>
                    <a:pt x="2763" y="53206"/>
                    <a:pt x="17539" y="72280"/>
                  </a:cubicBezTo>
                  <a:cubicBezTo>
                    <a:pt x="25958" y="83133"/>
                    <a:pt x="36454" y="88772"/>
                    <a:pt x="46034" y="88772"/>
                  </a:cubicBezTo>
                  <a:cubicBezTo>
                    <a:pt x="53279" y="88772"/>
                    <a:pt x="60000" y="85547"/>
                    <a:pt x="64902" y="78912"/>
                  </a:cubicBezTo>
                  <a:cubicBezTo>
                    <a:pt x="76272" y="63505"/>
                    <a:pt x="73510" y="35561"/>
                    <a:pt x="58722" y="16500"/>
                  </a:cubicBezTo>
                  <a:cubicBezTo>
                    <a:pt x="50307" y="5643"/>
                    <a:pt x="39810" y="0"/>
                    <a:pt x="302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13;p21">
              <a:extLst>
                <a:ext uri="{FF2B5EF4-FFF2-40B4-BE49-F238E27FC236}">
                  <a16:creationId xmlns:a16="http://schemas.microsoft.com/office/drawing/2014/main" id="{CAF52485-B83A-8D59-D272-ED0BD3AA0739}"/>
                </a:ext>
              </a:extLst>
            </p:cNvPr>
            <p:cNvSpPr/>
            <p:nvPr/>
          </p:nvSpPr>
          <p:spPr>
            <a:xfrm>
              <a:off x="2710913" y="2689125"/>
              <a:ext cx="293525" cy="341400"/>
            </a:xfrm>
            <a:custGeom>
              <a:avLst/>
              <a:gdLst/>
              <a:ahLst/>
              <a:cxnLst/>
              <a:rect l="l" t="t" r="r" b="b"/>
              <a:pathLst>
                <a:path w="11741" h="13656" extrusionOk="0">
                  <a:moveTo>
                    <a:pt x="4655" y="0"/>
                  </a:moveTo>
                  <a:cubicBezTo>
                    <a:pt x="3539" y="0"/>
                    <a:pt x="2505" y="497"/>
                    <a:pt x="1751" y="1518"/>
                  </a:cubicBezTo>
                  <a:cubicBezTo>
                    <a:pt x="1" y="3899"/>
                    <a:pt x="429" y="8185"/>
                    <a:pt x="2703" y="11114"/>
                  </a:cubicBezTo>
                  <a:cubicBezTo>
                    <a:pt x="3998" y="12788"/>
                    <a:pt x="5612" y="13656"/>
                    <a:pt x="7086" y="13656"/>
                  </a:cubicBezTo>
                  <a:cubicBezTo>
                    <a:pt x="8201" y="13656"/>
                    <a:pt x="9236" y="13159"/>
                    <a:pt x="9990" y="12138"/>
                  </a:cubicBezTo>
                  <a:cubicBezTo>
                    <a:pt x="11740" y="9781"/>
                    <a:pt x="11312" y="5471"/>
                    <a:pt x="9038" y="2542"/>
                  </a:cubicBezTo>
                  <a:cubicBezTo>
                    <a:pt x="7743" y="868"/>
                    <a:pt x="6128" y="0"/>
                    <a:pt x="4655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14;p21">
              <a:extLst>
                <a:ext uri="{FF2B5EF4-FFF2-40B4-BE49-F238E27FC236}">
                  <a16:creationId xmlns:a16="http://schemas.microsoft.com/office/drawing/2014/main" id="{4F4BFA34-BAD8-4277-9BEF-65C06D526792}"/>
                </a:ext>
              </a:extLst>
            </p:cNvPr>
            <p:cNvSpPr/>
            <p:nvPr/>
          </p:nvSpPr>
          <p:spPr>
            <a:xfrm>
              <a:off x="2480538" y="2420875"/>
              <a:ext cx="754275" cy="877900"/>
            </a:xfrm>
            <a:custGeom>
              <a:avLst/>
              <a:gdLst/>
              <a:ahLst/>
              <a:cxnLst/>
              <a:rect l="l" t="t" r="r" b="b"/>
              <a:pathLst>
                <a:path w="30171" h="35116" extrusionOk="0">
                  <a:moveTo>
                    <a:pt x="12916" y="5369"/>
                  </a:moveTo>
                  <a:cubicBezTo>
                    <a:pt x="15546" y="5369"/>
                    <a:pt x="18429" y="6919"/>
                    <a:pt x="20741" y="9902"/>
                  </a:cubicBezTo>
                  <a:cubicBezTo>
                    <a:pt x="24801" y="15141"/>
                    <a:pt x="25563" y="22809"/>
                    <a:pt x="22444" y="27047"/>
                  </a:cubicBezTo>
                  <a:cubicBezTo>
                    <a:pt x="21097" y="28870"/>
                    <a:pt x="19253" y="29755"/>
                    <a:pt x="17266" y="29755"/>
                  </a:cubicBezTo>
                  <a:cubicBezTo>
                    <a:pt x="14631" y="29755"/>
                    <a:pt x="11744" y="28200"/>
                    <a:pt x="9430" y="25214"/>
                  </a:cubicBezTo>
                  <a:cubicBezTo>
                    <a:pt x="5370" y="19987"/>
                    <a:pt x="4608" y="12307"/>
                    <a:pt x="7739" y="8081"/>
                  </a:cubicBezTo>
                  <a:cubicBezTo>
                    <a:pt x="9083" y="6255"/>
                    <a:pt x="10927" y="5369"/>
                    <a:pt x="12916" y="5369"/>
                  </a:cubicBezTo>
                  <a:close/>
                  <a:moveTo>
                    <a:pt x="11963" y="0"/>
                  </a:moveTo>
                  <a:cubicBezTo>
                    <a:pt x="9097" y="0"/>
                    <a:pt x="6439" y="1276"/>
                    <a:pt x="4501" y="3902"/>
                  </a:cubicBezTo>
                  <a:cubicBezTo>
                    <a:pt x="0" y="9998"/>
                    <a:pt x="1096" y="21058"/>
                    <a:pt x="6942" y="28595"/>
                  </a:cubicBezTo>
                  <a:cubicBezTo>
                    <a:pt x="10270" y="32886"/>
                    <a:pt x="14420" y="35116"/>
                    <a:pt x="18208" y="35116"/>
                  </a:cubicBezTo>
                  <a:cubicBezTo>
                    <a:pt x="21074" y="35116"/>
                    <a:pt x="23732" y="33840"/>
                    <a:pt x="25670" y="31214"/>
                  </a:cubicBezTo>
                  <a:cubicBezTo>
                    <a:pt x="30171" y="25130"/>
                    <a:pt x="29075" y="14069"/>
                    <a:pt x="23229" y="6521"/>
                  </a:cubicBezTo>
                  <a:cubicBezTo>
                    <a:pt x="19901" y="2230"/>
                    <a:pt x="15751" y="0"/>
                    <a:pt x="11963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15;p21">
              <a:extLst>
                <a:ext uri="{FF2B5EF4-FFF2-40B4-BE49-F238E27FC236}">
                  <a16:creationId xmlns:a16="http://schemas.microsoft.com/office/drawing/2014/main" id="{74E8C90A-6E93-D56A-EA45-A5FA5EE5A555}"/>
                </a:ext>
              </a:extLst>
            </p:cNvPr>
            <p:cNvSpPr/>
            <p:nvPr/>
          </p:nvSpPr>
          <p:spPr>
            <a:xfrm>
              <a:off x="2249838" y="2152775"/>
              <a:ext cx="1215375" cy="1414325"/>
            </a:xfrm>
            <a:custGeom>
              <a:avLst/>
              <a:gdLst/>
              <a:ahLst/>
              <a:cxnLst/>
              <a:rect l="l" t="t" r="r" b="b"/>
              <a:pathLst>
                <a:path w="48615" h="56573" extrusionOk="0">
                  <a:moveTo>
                    <a:pt x="20242" y="5359"/>
                  </a:moveTo>
                  <a:cubicBezTo>
                    <a:pt x="25185" y="5359"/>
                    <a:pt x="30602" y="8271"/>
                    <a:pt x="34946" y="13875"/>
                  </a:cubicBezTo>
                  <a:cubicBezTo>
                    <a:pt x="42578" y="23722"/>
                    <a:pt x="44006" y="38164"/>
                    <a:pt x="38137" y="46106"/>
                  </a:cubicBezTo>
                  <a:cubicBezTo>
                    <a:pt x="35603" y="49541"/>
                    <a:pt x="32132" y="51210"/>
                    <a:pt x="28390" y="51210"/>
                  </a:cubicBezTo>
                  <a:cubicBezTo>
                    <a:pt x="23444" y="51210"/>
                    <a:pt x="18026" y="48294"/>
                    <a:pt x="13681" y="42688"/>
                  </a:cubicBezTo>
                  <a:cubicBezTo>
                    <a:pt x="6049" y="32842"/>
                    <a:pt x="4621" y="18412"/>
                    <a:pt x="10502" y="10458"/>
                  </a:cubicBezTo>
                  <a:cubicBezTo>
                    <a:pt x="13031" y="7027"/>
                    <a:pt x="16501" y="5359"/>
                    <a:pt x="20242" y="5359"/>
                  </a:cubicBezTo>
                  <a:close/>
                  <a:moveTo>
                    <a:pt x="19278" y="0"/>
                  </a:moveTo>
                  <a:cubicBezTo>
                    <a:pt x="14662" y="0"/>
                    <a:pt x="10381" y="2054"/>
                    <a:pt x="7264" y="6279"/>
                  </a:cubicBezTo>
                  <a:cubicBezTo>
                    <a:pt x="1" y="16102"/>
                    <a:pt x="1775" y="33914"/>
                    <a:pt x="11181" y="46058"/>
                  </a:cubicBezTo>
                  <a:cubicBezTo>
                    <a:pt x="16549" y="52978"/>
                    <a:pt x="23241" y="56573"/>
                    <a:pt x="29345" y="56573"/>
                  </a:cubicBezTo>
                  <a:cubicBezTo>
                    <a:pt x="33963" y="56573"/>
                    <a:pt x="38245" y="54515"/>
                    <a:pt x="41363" y="50285"/>
                  </a:cubicBezTo>
                  <a:cubicBezTo>
                    <a:pt x="48614" y="40462"/>
                    <a:pt x="46864" y="22662"/>
                    <a:pt x="37434" y="10506"/>
                  </a:cubicBezTo>
                  <a:cubicBezTo>
                    <a:pt x="32072" y="3591"/>
                    <a:pt x="25382" y="0"/>
                    <a:pt x="19278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16;p21">
              <a:extLst>
                <a:ext uri="{FF2B5EF4-FFF2-40B4-BE49-F238E27FC236}">
                  <a16:creationId xmlns:a16="http://schemas.microsoft.com/office/drawing/2014/main" id="{3FA93FE4-B4E5-3FDB-F400-10220E153C2A}"/>
                </a:ext>
              </a:extLst>
            </p:cNvPr>
            <p:cNvSpPr/>
            <p:nvPr/>
          </p:nvSpPr>
          <p:spPr>
            <a:xfrm>
              <a:off x="2019463" y="1884450"/>
              <a:ext cx="1676425" cy="1950875"/>
            </a:xfrm>
            <a:custGeom>
              <a:avLst/>
              <a:gdLst/>
              <a:ahLst/>
              <a:cxnLst/>
              <a:rect l="l" t="t" r="r" b="b"/>
              <a:pathLst>
                <a:path w="67057" h="78035" extrusionOk="0">
                  <a:moveTo>
                    <a:pt x="27540" y="5363"/>
                  </a:moveTo>
                  <a:cubicBezTo>
                    <a:pt x="34801" y="5363"/>
                    <a:pt x="42759" y="9640"/>
                    <a:pt x="49138" y="17870"/>
                  </a:cubicBezTo>
                  <a:cubicBezTo>
                    <a:pt x="60353" y="32324"/>
                    <a:pt x="62449" y="53517"/>
                    <a:pt x="53817" y="65185"/>
                  </a:cubicBezTo>
                  <a:cubicBezTo>
                    <a:pt x="50103" y="70222"/>
                    <a:pt x="45007" y="72671"/>
                    <a:pt x="39512" y="72671"/>
                  </a:cubicBezTo>
                  <a:cubicBezTo>
                    <a:pt x="32252" y="72671"/>
                    <a:pt x="24297" y="68395"/>
                    <a:pt x="17919" y="60160"/>
                  </a:cubicBezTo>
                  <a:cubicBezTo>
                    <a:pt x="6704" y="45706"/>
                    <a:pt x="4608" y="24525"/>
                    <a:pt x="13240" y="12845"/>
                  </a:cubicBezTo>
                  <a:cubicBezTo>
                    <a:pt x="16952" y="7810"/>
                    <a:pt x="22047" y="5363"/>
                    <a:pt x="27540" y="5363"/>
                  </a:cubicBezTo>
                  <a:close/>
                  <a:moveTo>
                    <a:pt x="26581" y="0"/>
                  </a:moveTo>
                  <a:cubicBezTo>
                    <a:pt x="20211" y="0"/>
                    <a:pt x="14304" y="2836"/>
                    <a:pt x="10002" y="8666"/>
                  </a:cubicBezTo>
                  <a:cubicBezTo>
                    <a:pt x="0" y="22203"/>
                    <a:pt x="2429" y="46766"/>
                    <a:pt x="15431" y="63530"/>
                  </a:cubicBezTo>
                  <a:cubicBezTo>
                    <a:pt x="22827" y="73075"/>
                    <a:pt x="32053" y="78035"/>
                    <a:pt x="40474" y="78035"/>
                  </a:cubicBezTo>
                  <a:cubicBezTo>
                    <a:pt x="46841" y="78035"/>
                    <a:pt x="52749" y="75198"/>
                    <a:pt x="57055" y="69364"/>
                  </a:cubicBezTo>
                  <a:cubicBezTo>
                    <a:pt x="67056" y="55827"/>
                    <a:pt x="64628" y="31264"/>
                    <a:pt x="51626" y="14500"/>
                  </a:cubicBezTo>
                  <a:cubicBezTo>
                    <a:pt x="44231" y="4956"/>
                    <a:pt x="35002" y="0"/>
                    <a:pt x="26581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17;p21">
              <a:extLst>
                <a:ext uri="{FF2B5EF4-FFF2-40B4-BE49-F238E27FC236}">
                  <a16:creationId xmlns:a16="http://schemas.microsoft.com/office/drawing/2014/main" id="{BE9A15A5-A5EA-B6AE-796F-56E0FD499134}"/>
                </a:ext>
              </a:extLst>
            </p:cNvPr>
            <p:cNvSpPr/>
            <p:nvPr/>
          </p:nvSpPr>
          <p:spPr>
            <a:xfrm>
              <a:off x="1789088" y="1616200"/>
              <a:ext cx="2136875" cy="2487350"/>
            </a:xfrm>
            <a:custGeom>
              <a:avLst/>
              <a:gdLst/>
              <a:ahLst/>
              <a:cxnLst/>
              <a:rect l="l" t="t" r="r" b="b"/>
              <a:pathLst>
                <a:path w="85475" h="99494" extrusionOk="0">
                  <a:moveTo>
                    <a:pt x="34837" y="5361"/>
                  </a:moveTo>
                  <a:cubicBezTo>
                    <a:pt x="44417" y="5361"/>
                    <a:pt x="54914" y="11004"/>
                    <a:pt x="63329" y="21861"/>
                  </a:cubicBezTo>
                  <a:cubicBezTo>
                    <a:pt x="78117" y="40922"/>
                    <a:pt x="80879" y="68866"/>
                    <a:pt x="69509" y="84273"/>
                  </a:cubicBezTo>
                  <a:cubicBezTo>
                    <a:pt x="64607" y="90908"/>
                    <a:pt x="57886" y="94133"/>
                    <a:pt x="50641" y="94133"/>
                  </a:cubicBezTo>
                  <a:cubicBezTo>
                    <a:pt x="41061" y="94133"/>
                    <a:pt x="30565" y="88494"/>
                    <a:pt x="22146" y="77641"/>
                  </a:cubicBezTo>
                  <a:cubicBezTo>
                    <a:pt x="7370" y="58567"/>
                    <a:pt x="4608" y="30624"/>
                    <a:pt x="15978" y="15217"/>
                  </a:cubicBezTo>
                  <a:cubicBezTo>
                    <a:pt x="20878" y="8585"/>
                    <a:pt x="27596" y="5361"/>
                    <a:pt x="34837" y="5361"/>
                  </a:cubicBezTo>
                  <a:close/>
                  <a:moveTo>
                    <a:pt x="33889" y="0"/>
                  </a:moveTo>
                  <a:cubicBezTo>
                    <a:pt x="25769" y="0"/>
                    <a:pt x="18238" y="3615"/>
                    <a:pt x="12752" y="11050"/>
                  </a:cubicBezTo>
                  <a:cubicBezTo>
                    <a:pt x="0" y="28314"/>
                    <a:pt x="3096" y="59639"/>
                    <a:pt x="19669" y="81011"/>
                  </a:cubicBezTo>
                  <a:cubicBezTo>
                    <a:pt x="29097" y="93177"/>
                    <a:pt x="40859" y="99493"/>
                    <a:pt x="51593" y="99493"/>
                  </a:cubicBezTo>
                  <a:cubicBezTo>
                    <a:pt x="59715" y="99493"/>
                    <a:pt x="67248" y="95877"/>
                    <a:pt x="72735" y="88440"/>
                  </a:cubicBezTo>
                  <a:cubicBezTo>
                    <a:pt x="85475" y="71176"/>
                    <a:pt x="82391" y="39863"/>
                    <a:pt x="65818" y="18479"/>
                  </a:cubicBezTo>
                  <a:cubicBezTo>
                    <a:pt x="56388" y="6318"/>
                    <a:pt x="44624" y="0"/>
                    <a:pt x="33889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" name="Google Shape;323;p21">
            <a:extLst>
              <a:ext uri="{FF2B5EF4-FFF2-40B4-BE49-F238E27FC236}">
                <a16:creationId xmlns:a16="http://schemas.microsoft.com/office/drawing/2014/main" id="{56A74EBC-7280-D9FF-E098-2036158F408F}"/>
              </a:ext>
            </a:extLst>
          </p:cNvPr>
          <p:cNvGrpSpPr/>
          <p:nvPr/>
        </p:nvGrpSpPr>
        <p:grpSpPr>
          <a:xfrm>
            <a:off x="1366598" y="2950462"/>
            <a:ext cx="1305347" cy="797594"/>
            <a:chOff x="1717586" y="1809884"/>
            <a:chExt cx="1936113" cy="1097889"/>
          </a:xfrm>
          <a:solidFill>
            <a:srgbClr val="7DD8E9"/>
          </a:solidFill>
        </p:grpSpPr>
        <p:sp>
          <p:nvSpPr>
            <p:cNvPr id="48" name="Google Shape;324;p21">
              <a:extLst>
                <a:ext uri="{FF2B5EF4-FFF2-40B4-BE49-F238E27FC236}">
                  <a16:creationId xmlns:a16="http://schemas.microsoft.com/office/drawing/2014/main" id="{C30BD9A9-2E16-90F0-EF3D-BA6547BB83F7}"/>
                </a:ext>
              </a:extLst>
            </p:cNvPr>
            <p:cNvSpPr/>
            <p:nvPr/>
          </p:nvSpPr>
          <p:spPr>
            <a:xfrm>
              <a:off x="2912378" y="1809884"/>
              <a:ext cx="591387" cy="453776"/>
            </a:xfrm>
            <a:custGeom>
              <a:avLst/>
              <a:gdLst/>
              <a:ahLst/>
              <a:cxnLst/>
              <a:rect l="l" t="t" r="r" b="b"/>
              <a:pathLst>
                <a:path w="19571" h="15017" extrusionOk="0">
                  <a:moveTo>
                    <a:pt x="18451" y="1"/>
                  </a:moveTo>
                  <a:cubicBezTo>
                    <a:pt x="18321" y="1"/>
                    <a:pt x="18185" y="31"/>
                    <a:pt x="18050" y="98"/>
                  </a:cubicBezTo>
                  <a:lnTo>
                    <a:pt x="5656" y="6242"/>
                  </a:lnTo>
                  <a:cubicBezTo>
                    <a:pt x="5180" y="6480"/>
                    <a:pt x="4775" y="6849"/>
                    <a:pt x="4513" y="7314"/>
                  </a:cubicBezTo>
                  <a:lnTo>
                    <a:pt x="1" y="15017"/>
                  </a:lnTo>
                  <a:lnTo>
                    <a:pt x="15776" y="7194"/>
                  </a:lnTo>
                  <a:lnTo>
                    <a:pt x="19205" y="1337"/>
                  </a:lnTo>
                  <a:cubicBezTo>
                    <a:pt x="19570" y="705"/>
                    <a:pt x="19077" y="1"/>
                    <a:pt x="184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25;p21">
              <a:extLst>
                <a:ext uri="{FF2B5EF4-FFF2-40B4-BE49-F238E27FC236}">
                  <a16:creationId xmlns:a16="http://schemas.microsoft.com/office/drawing/2014/main" id="{500F1728-D24D-5498-5555-85BE3A4C5C47}"/>
                </a:ext>
              </a:extLst>
            </p:cNvPr>
            <p:cNvSpPr/>
            <p:nvPr/>
          </p:nvSpPr>
          <p:spPr>
            <a:xfrm>
              <a:off x="2940596" y="2086500"/>
              <a:ext cx="713103" cy="269480"/>
            </a:xfrm>
            <a:custGeom>
              <a:avLst/>
              <a:gdLst/>
              <a:ahLst/>
              <a:cxnLst/>
              <a:rect l="l" t="t" r="r" b="b"/>
              <a:pathLst>
                <a:path w="23599" h="8918" extrusionOk="0">
                  <a:moveTo>
                    <a:pt x="15788" y="0"/>
                  </a:moveTo>
                  <a:lnTo>
                    <a:pt x="0" y="7823"/>
                  </a:lnTo>
                  <a:lnTo>
                    <a:pt x="8870" y="8894"/>
                  </a:lnTo>
                  <a:cubicBezTo>
                    <a:pt x="8984" y="8910"/>
                    <a:pt x="9099" y="8918"/>
                    <a:pt x="9213" y="8918"/>
                  </a:cubicBezTo>
                  <a:cubicBezTo>
                    <a:pt x="9625" y="8918"/>
                    <a:pt x="10034" y="8819"/>
                    <a:pt x="10406" y="8632"/>
                  </a:cubicBezTo>
                  <a:lnTo>
                    <a:pt x="22801" y="2489"/>
                  </a:lnTo>
                  <a:cubicBezTo>
                    <a:pt x="23598" y="2096"/>
                    <a:pt x="23396" y="917"/>
                    <a:pt x="22515" y="810"/>
                  </a:cubicBezTo>
                  <a:lnTo>
                    <a:pt x="1578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326;p21">
              <a:extLst>
                <a:ext uri="{FF2B5EF4-FFF2-40B4-BE49-F238E27FC236}">
                  <a16:creationId xmlns:a16="http://schemas.microsoft.com/office/drawing/2014/main" id="{4C59BDB3-8004-36DA-CC74-97413C54E045}"/>
                </a:ext>
              </a:extLst>
            </p:cNvPr>
            <p:cNvSpPr/>
            <p:nvPr/>
          </p:nvSpPr>
          <p:spPr>
            <a:xfrm>
              <a:off x="1717586" y="1975382"/>
              <a:ext cx="1815467" cy="932391"/>
            </a:xfrm>
            <a:custGeom>
              <a:avLst/>
              <a:gdLst/>
              <a:ahLst/>
              <a:cxnLst/>
              <a:rect l="l" t="t" r="r" b="b"/>
              <a:pathLst>
                <a:path w="60080" h="30856" extrusionOk="0">
                  <a:moveTo>
                    <a:pt x="58702" y="1"/>
                  </a:moveTo>
                  <a:cubicBezTo>
                    <a:pt x="58520" y="1"/>
                    <a:pt x="58336" y="42"/>
                    <a:pt x="58162" y="129"/>
                  </a:cubicBezTo>
                  <a:lnTo>
                    <a:pt x="846" y="28561"/>
                  </a:lnTo>
                  <a:cubicBezTo>
                    <a:pt x="250" y="28859"/>
                    <a:pt x="0" y="29585"/>
                    <a:pt x="298" y="30180"/>
                  </a:cubicBezTo>
                  <a:cubicBezTo>
                    <a:pt x="509" y="30611"/>
                    <a:pt x="936" y="30856"/>
                    <a:pt x="1378" y="30856"/>
                  </a:cubicBezTo>
                  <a:cubicBezTo>
                    <a:pt x="1560" y="30856"/>
                    <a:pt x="1744" y="30814"/>
                    <a:pt x="1917" y="30728"/>
                  </a:cubicBezTo>
                  <a:lnTo>
                    <a:pt x="59234" y="2296"/>
                  </a:lnTo>
                  <a:cubicBezTo>
                    <a:pt x="59841" y="1998"/>
                    <a:pt x="60079" y="1272"/>
                    <a:pt x="59782" y="677"/>
                  </a:cubicBezTo>
                  <a:cubicBezTo>
                    <a:pt x="59571" y="246"/>
                    <a:pt x="59144" y="1"/>
                    <a:pt x="587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" name="Google Shape;328;p21">
            <a:extLst>
              <a:ext uri="{FF2B5EF4-FFF2-40B4-BE49-F238E27FC236}">
                <a16:creationId xmlns:a16="http://schemas.microsoft.com/office/drawing/2014/main" id="{D806DEB7-3606-FE2F-75E0-26AF45559822}"/>
              </a:ext>
            </a:extLst>
          </p:cNvPr>
          <p:cNvGrpSpPr/>
          <p:nvPr/>
        </p:nvGrpSpPr>
        <p:grpSpPr>
          <a:xfrm>
            <a:off x="1342860" y="3675286"/>
            <a:ext cx="1392593" cy="281612"/>
            <a:chOff x="1722964" y="2681702"/>
            <a:chExt cx="2065517" cy="387639"/>
          </a:xfrm>
          <a:solidFill>
            <a:srgbClr val="F9F3B1"/>
          </a:solidFill>
        </p:grpSpPr>
        <p:sp>
          <p:nvSpPr>
            <p:cNvPr id="96" name="Google Shape;329;p21">
              <a:extLst>
                <a:ext uri="{FF2B5EF4-FFF2-40B4-BE49-F238E27FC236}">
                  <a16:creationId xmlns:a16="http://schemas.microsoft.com/office/drawing/2014/main" id="{4E8EDBD4-AACF-E7B7-4AC8-B548457F4DD6}"/>
                </a:ext>
              </a:extLst>
            </p:cNvPr>
            <p:cNvSpPr/>
            <p:nvPr/>
          </p:nvSpPr>
          <p:spPr>
            <a:xfrm>
              <a:off x="3062778" y="2681702"/>
              <a:ext cx="725703" cy="161573"/>
            </a:xfrm>
            <a:custGeom>
              <a:avLst/>
              <a:gdLst/>
              <a:ahLst/>
              <a:cxnLst/>
              <a:rect l="l" t="t" r="r" b="b"/>
              <a:pathLst>
                <a:path w="24016" h="5347" extrusionOk="0">
                  <a:moveTo>
                    <a:pt x="8966" y="1"/>
                  </a:moveTo>
                  <a:cubicBezTo>
                    <a:pt x="8430" y="1"/>
                    <a:pt x="7907" y="155"/>
                    <a:pt x="7466" y="453"/>
                  </a:cubicBezTo>
                  <a:lnTo>
                    <a:pt x="1" y="5347"/>
                  </a:lnTo>
                  <a:lnTo>
                    <a:pt x="17610" y="5347"/>
                  </a:lnTo>
                  <a:lnTo>
                    <a:pt x="23289" y="1632"/>
                  </a:lnTo>
                  <a:cubicBezTo>
                    <a:pt x="24016" y="1144"/>
                    <a:pt x="23682" y="1"/>
                    <a:pt x="228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330;p21">
              <a:extLst>
                <a:ext uri="{FF2B5EF4-FFF2-40B4-BE49-F238E27FC236}">
                  <a16:creationId xmlns:a16="http://schemas.microsoft.com/office/drawing/2014/main" id="{44E36C85-C38B-4E91-267C-2D95789C2D99}"/>
                </a:ext>
              </a:extLst>
            </p:cNvPr>
            <p:cNvSpPr/>
            <p:nvPr/>
          </p:nvSpPr>
          <p:spPr>
            <a:xfrm>
              <a:off x="3062778" y="2907768"/>
              <a:ext cx="725703" cy="161573"/>
            </a:xfrm>
            <a:custGeom>
              <a:avLst/>
              <a:gdLst/>
              <a:ahLst/>
              <a:cxnLst/>
              <a:rect l="l" t="t" r="r" b="b"/>
              <a:pathLst>
                <a:path w="24016" h="5347" extrusionOk="0">
                  <a:moveTo>
                    <a:pt x="1" y="0"/>
                  </a:moveTo>
                  <a:lnTo>
                    <a:pt x="7466" y="4894"/>
                  </a:lnTo>
                  <a:cubicBezTo>
                    <a:pt x="7907" y="5192"/>
                    <a:pt x="8430" y="5346"/>
                    <a:pt x="8966" y="5346"/>
                  </a:cubicBezTo>
                  <a:lnTo>
                    <a:pt x="22801" y="5346"/>
                  </a:lnTo>
                  <a:cubicBezTo>
                    <a:pt x="23682" y="5346"/>
                    <a:pt x="24016" y="4203"/>
                    <a:pt x="23289" y="3715"/>
                  </a:cubicBezTo>
                  <a:lnTo>
                    <a:pt x="176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331;p21">
              <a:extLst>
                <a:ext uri="{FF2B5EF4-FFF2-40B4-BE49-F238E27FC236}">
                  <a16:creationId xmlns:a16="http://schemas.microsoft.com/office/drawing/2014/main" id="{EED376D3-1F2E-9A96-32EB-9884E3CF389C}"/>
                </a:ext>
              </a:extLst>
            </p:cNvPr>
            <p:cNvSpPr/>
            <p:nvPr/>
          </p:nvSpPr>
          <p:spPr>
            <a:xfrm>
              <a:off x="1722964" y="2839845"/>
              <a:ext cx="2006533" cy="73429"/>
            </a:xfrm>
            <a:custGeom>
              <a:avLst/>
              <a:gdLst/>
              <a:ahLst/>
              <a:cxnLst/>
              <a:rect l="l" t="t" r="r" b="b"/>
              <a:pathLst>
                <a:path w="66403" h="2430" extrusionOk="0">
                  <a:moveTo>
                    <a:pt x="1204" y="1"/>
                  </a:moveTo>
                  <a:cubicBezTo>
                    <a:pt x="537" y="1"/>
                    <a:pt x="1" y="548"/>
                    <a:pt x="1" y="1215"/>
                  </a:cubicBezTo>
                  <a:cubicBezTo>
                    <a:pt x="1" y="1882"/>
                    <a:pt x="537" y="2429"/>
                    <a:pt x="1204" y="2429"/>
                  </a:cubicBezTo>
                  <a:lnTo>
                    <a:pt x="65200" y="2429"/>
                  </a:lnTo>
                  <a:cubicBezTo>
                    <a:pt x="65866" y="2429"/>
                    <a:pt x="66402" y="1882"/>
                    <a:pt x="66402" y="1215"/>
                  </a:cubicBezTo>
                  <a:cubicBezTo>
                    <a:pt x="66402" y="548"/>
                    <a:pt x="65866" y="1"/>
                    <a:pt x="652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332;p21">
              <a:extLst>
                <a:ext uri="{FF2B5EF4-FFF2-40B4-BE49-F238E27FC236}">
                  <a16:creationId xmlns:a16="http://schemas.microsoft.com/office/drawing/2014/main" id="{3CBD03C9-A420-BC11-ACD1-F56B0E149EBB}"/>
                </a:ext>
              </a:extLst>
            </p:cNvPr>
            <p:cNvSpPr/>
            <p:nvPr/>
          </p:nvSpPr>
          <p:spPr>
            <a:xfrm>
              <a:off x="1722964" y="2839845"/>
              <a:ext cx="2006533" cy="73429"/>
            </a:xfrm>
            <a:custGeom>
              <a:avLst/>
              <a:gdLst/>
              <a:ahLst/>
              <a:cxnLst/>
              <a:rect l="l" t="t" r="r" b="b"/>
              <a:pathLst>
                <a:path w="66403" h="2430" extrusionOk="0">
                  <a:moveTo>
                    <a:pt x="1204" y="1"/>
                  </a:moveTo>
                  <a:cubicBezTo>
                    <a:pt x="537" y="1"/>
                    <a:pt x="1" y="548"/>
                    <a:pt x="1" y="1215"/>
                  </a:cubicBezTo>
                  <a:cubicBezTo>
                    <a:pt x="1" y="1882"/>
                    <a:pt x="537" y="2429"/>
                    <a:pt x="1204" y="2429"/>
                  </a:cubicBezTo>
                  <a:lnTo>
                    <a:pt x="65200" y="2429"/>
                  </a:lnTo>
                  <a:cubicBezTo>
                    <a:pt x="65866" y="2429"/>
                    <a:pt x="66402" y="1882"/>
                    <a:pt x="66402" y="1215"/>
                  </a:cubicBezTo>
                  <a:cubicBezTo>
                    <a:pt x="66402" y="548"/>
                    <a:pt x="65866" y="1"/>
                    <a:pt x="652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" name="Google Shape;333;p21">
            <a:extLst>
              <a:ext uri="{FF2B5EF4-FFF2-40B4-BE49-F238E27FC236}">
                <a16:creationId xmlns:a16="http://schemas.microsoft.com/office/drawing/2014/main" id="{12AB65C4-9607-2CE9-4BFD-AB74798863AE}"/>
              </a:ext>
            </a:extLst>
          </p:cNvPr>
          <p:cNvGrpSpPr/>
          <p:nvPr/>
        </p:nvGrpSpPr>
        <p:grpSpPr>
          <a:xfrm>
            <a:off x="1347550" y="3891248"/>
            <a:ext cx="1289026" cy="840061"/>
            <a:chOff x="1712539" y="2850149"/>
            <a:chExt cx="1911904" cy="1156345"/>
          </a:xfrm>
          <a:solidFill>
            <a:srgbClr val="FF9966"/>
          </a:solidFill>
        </p:grpSpPr>
        <p:sp>
          <p:nvSpPr>
            <p:cNvPr id="101" name="Google Shape;334;p21">
              <a:extLst>
                <a:ext uri="{FF2B5EF4-FFF2-40B4-BE49-F238E27FC236}">
                  <a16:creationId xmlns:a16="http://schemas.microsoft.com/office/drawing/2014/main" id="{1BFC7310-2C8A-1F3D-FD7A-51BD71930732}"/>
                </a:ext>
              </a:extLst>
            </p:cNvPr>
            <p:cNvSpPr/>
            <p:nvPr/>
          </p:nvSpPr>
          <p:spPr>
            <a:xfrm>
              <a:off x="2917445" y="3451219"/>
              <a:ext cx="706999" cy="276309"/>
            </a:xfrm>
            <a:custGeom>
              <a:avLst/>
              <a:gdLst/>
              <a:ahLst/>
              <a:cxnLst/>
              <a:rect l="l" t="t" r="r" b="b"/>
              <a:pathLst>
                <a:path w="23397" h="9144" extrusionOk="0">
                  <a:moveTo>
                    <a:pt x="9148" y="1"/>
                  </a:moveTo>
                  <a:cubicBezTo>
                    <a:pt x="9068" y="1"/>
                    <a:pt x="8987" y="5"/>
                    <a:pt x="8906" y="12"/>
                  </a:cubicBezTo>
                  <a:lnTo>
                    <a:pt x="0" y="786"/>
                  </a:lnTo>
                  <a:lnTo>
                    <a:pt x="15514" y="9144"/>
                  </a:lnTo>
                  <a:lnTo>
                    <a:pt x="22277" y="8549"/>
                  </a:lnTo>
                  <a:cubicBezTo>
                    <a:pt x="23146" y="8477"/>
                    <a:pt x="23396" y="7298"/>
                    <a:pt x="22610" y="6882"/>
                  </a:cubicBezTo>
                  <a:lnTo>
                    <a:pt x="10430" y="333"/>
                  </a:lnTo>
                  <a:cubicBezTo>
                    <a:pt x="10037" y="112"/>
                    <a:pt x="9593" y="1"/>
                    <a:pt x="91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335;p21">
              <a:extLst>
                <a:ext uri="{FF2B5EF4-FFF2-40B4-BE49-F238E27FC236}">
                  <a16:creationId xmlns:a16="http://schemas.microsoft.com/office/drawing/2014/main" id="{DFA3F4C5-A633-D261-F11E-771D32E96349}"/>
                </a:ext>
              </a:extLst>
            </p:cNvPr>
            <p:cNvSpPr/>
            <p:nvPr/>
          </p:nvSpPr>
          <p:spPr>
            <a:xfrm>
              <a:off x="2885906" y="3533983"/>
              <a:ext cx="576610" cy="472511"/>
            </a:xfrm>
            <a:custGeom>
              <a:avLst/>
              <a:gdLst/>
              <a:ahLst/>
              <a:cxnLst/>
              <a:rect l="l" t="t" r="r" b="b"/>
              <a:pathLst>
                <a:path w="19082" h="15637" extrusionOk="0">
                  <a:moveTo>
                    <a:pt x="0" y="1"/>
                  </a:moveTo>
                  <a:lnTo>
                    <a:pt x="4251" y="7859"/>
                  </a:lnTo>
                  <a:cubicBezTo>
                    <a:pt x="4501" y="8323"/>
                    <a:pt x="4894" y="8716"/>
                    <a:pt x="5358" y="8966"/>
                  </a:cubicBezTo>
                  <a:lnTo>
                    <a:pt x="17538" y="15527"/>
                  </a:lnTo>
                  <a:cubicBezTo>
                    <a:pt x="17679" y="15603"/>
                    <a:pt x="17823" y="15637"/>
                    <a:pt x="17961" y="15637"/>
                  </a:cubicBezTo>
                  <a:cubicBezTo>
                    <a:pt x="18579" y="15637"/>
                    <a:pt x="19081" y="14955"/>
                    <a:pt x="18741" y="14312"/>
                  </a:cubicBezTo>
                  <a:lnTo>
                    <a:pt x="15514" y="8359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336;p21">
              <a:extLst>
                <a:ext uri="{FF2B5EF4-FFF2-40B4-BE49-F238E27FC236}">
                  <a16:creationId xmlns:a16="http://schemas.microsoft.com/office/drawing/2014/main" id="{2E78350A-D3FA-7324-CC8B-B05D8A814B04}"/>
                </a:ext>
              </a:extLst>
            </p:cNvPr>
            <p:cNvSpPr/>
            <p:nvPr/>
          </p:nvSpPr>
          <p:spPr>
            <a:xfrm>
              <a:off x="1712539" y="2850149"/>
              <a:ext cx="1786338" cy="989502"/>
            </a:xfrm>
            <a:custGeom>
              <a:avLst/>
              <a:gdLst/>
              <a:ahLst/>
              <a:cxnLst/>
              <a:rect l="l" t="t" r="r" b="b"/>
              <a:pathLst>
                <a:path w="59116" h="32746" extrusionOk="0">
                  <a:moveTo>
                    <a:pt x="1383" y="1"/>
                  </a:moveTo>
                  <a:cubicBezTo>
                    <a:pt x="953" y="1"/>
                    <a:pt x="536" y="233"/>
                    <a:pt x="322" y="636"/>
                  </a:cubicBezTo>
                  <a:cubicBezTo>
                    <a:pt x="1" y="1219"/>
                    <a:pt x="227" y="1957"/>
                    <a:pt x="810" y="2279"/>
                  </a:cubicBezTo>
                  <a:lnTo>
                    <a:pt x="57163" y="32604"/>
                  </a:lnTo>
                  <a:cubicBezTo>
                    <a:pt x="57343" y="32700"/>
                    <a:pt x="57537" y="32745"/>
                    <a:pt x="57729" y="32745"/>
                  </a:cubicBezTo>
                  <a:cubicBezTo>
                    <a:pt x="58161" y="32745"/>
                    <a:pt x="58580" y="32516"/>
                    <a:pt x="58794" y="32104"/>
                  </a:cubicBezTo>
                  <a:cubicBezTo>
                    <a:pt x="59115" y="31521"/>
                    <a:pt x="58889" y="30782"/>
                    <a:pt x="58306" y="30473"/>
                  </a:cubicBezTo>
                  <a:lnTo>
                    <a:pt x="1953" y="148"/>
                  </a:lnTo>
                  <a:cubicBezTo>
                    <a:pt x="1772" y="48"/>
                    <a:pt x="1576" y="1"/>
                    <a:pt x="138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337;p21">
              <a:extLst>
                <a:ext uri="{FF2B5EF4-FFF2-40B4-BE49-F238E27FC236}">
                  <a16:creationId xmlns:a16="http://schemas.microsoft.com/office/drawing/2014/main" id="{3DEF42D1-715C-756A-48BB-2C3C1CBB2FD6}"/>
                </a:ext>
              </a:extLst>
            </p:cNvPr>
            <p:cNvSpPr/>
            <p:nvPr/>
          </p:nvSpPr>
          <p:spPr>
            <a:xfrm>
              <a:off x="1712539" y="2850149"/>
              <a:ext cx="1786338" cy="989502"/>
            </a:xfrm>
            <a:custGeom>
              <a:avLst/>
              <a:gdLst/>
              <a:ahLst/>
              <a:cxnLst/>
              <a:rect l="l" t="t" r="r" b="b"/>
              <a:pathLst>
                <a:path w="59116" h="32746" extrusionOk="0">
                  <a:moveTo>
                    <a:pt x="1383" y="1"/>
                  </a:moveTo>
                  <a:cubicBezTo>
                    <a:pt x="953" y="1"/>
                    <a:pt x="536" y="233"/>
                    <a:pt x="322" y="636"/>
                  </a:cubicBezTo>
                  <a:cubicBezTo>
                    <a:pt x="1" y="1219"/>
                    <a:pt x="227" y="1957"/>
                    <a:pt x="810" y="2279"/>
                  </a:cubicBezTo>
                  <a:lnTo>
                    <a:pt x="57163" y="32604"/>
                  </a:lnTo>
                  <a:cubicBezTo>
                    <a:pt x="57343" y="32700"/>
                    <a:pt x="57537" y="32745"/>
                    <a:pt x="57729" y="32745"/>
                  </a:cubicBezTo>
                  <a:cubicBezTo>
                    <a:pt x="58161" y="32745"/>
                    <a:pt x="58580" y="32516"/>
                    <a:pt x="58794" y="32104"/>
                  </a:cubicBezTo>
                  <a:cubicBezTo>
                    <a:pt x="59115" y="31521"/>
                    <a:pt x="58889" y="30782"/>
                    <a:pt x="58306" y="30473"/>
                  </a:cubicBezTo>
                  <a:lnTo>
                    <a:pt x="1953" y="148"/>
                  </a:lnTo>
                  <a:cubicBezTo>
                    <a:pt x="1772" y="48"/>
                    <a:pt x="1576" y="1"/>
                    <a:pt x="138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42850A74-BC27-4C69-8EE1-9A9A7ACE73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364730" y="4348271"/>
            <a:ext cx="2159111" cy="144787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6C2086-21F8-48CB-9FB1-CEA5207F3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555776" y="6555488"/>
            <a:ext cx="2133600" cy="476250"/>
          </a:xfrm>
        </p:spPr>
        <p:txBody>
          <a:bodyPr/>
          <a:lstStyle/>
          <a:p>
            <a:pPr>
              <a:defRPr/>
            </a:pPr>
            <a:fld id="{AA440185-7062-4DBD-A9EB-24A073F27C7A}" type="slidenum">
              <a:rPr lang="es-ES" altLang="en-US" b="1" smtClean="0"/>
              <a:pPr>
                <a:defRPr/>
              </a:pPr>
              <a:t>8</a:t>
            </a:fld>
            <a:endParaRPr lang="es-ES" altLang="en-US" b="1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03C42B8B-E60B-4A51-BCA4-11E04A0E0C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671" y="4375031"/>
            <a:ext cx="2178162" cy="146057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D2A15936-5C5D-4864-B8C6-F316E2C8D631}"/>
              </a:ext>
            </a:extLst>
          </p:cNvPr>
          <p:cNvSpPr txBox="1"/>
          <p:nvPr/>
        </p:nvSpPr>
        <p:spPr>
          <a:xfrm>
            <a:off x="26173" y="2341241"/>
            <a:ext cx="441635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With ever-growing digital content, it is hard to keep the practice of tagging manually and arbitrarily.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Maintaining a gold standard to enable interoperability 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CFF19D7E-37A2-4DDB-AD72-672DB4CB09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52403" y="1643490"/>
            <a:ext cx="3600616" cy="49236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6EDF99D2-1F61-4FAA-BB31-5542FB03CFE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3388" y="1631139"/>
            <a:ext cx="3562024" cy="51706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1E50A893-4E8D-40BE-AC56-D2DEFACEAD8E}"/>
              </a:ext>
            </a:extLst>
          </p:cNvPr>
          <p:cNvSpPr txBox="1"/>
          <p:nvPr/>
        </p:nvSpPr>
        <p:spPr>
          <a:xfrm>
            <a:off x="4636368" y="2312980"/>
            <a:ext cx="4416353" cy="20005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To automate the process of organizing the organization’s inventory of data assets with standard and structured tags.</a:t>
            </a:r>
          </a:p>
          <a:p>
            <a:endParaRPr lang="en-US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Creating a baseline standard for tagging content referring to DCAT vocabulary.</a:t>
            </a:r>
          </a:p>
          <a:p>
            <a:endParaRPr lang="en-US" sz="1600"/>
          </a:p>
        </p:txBody>
      </p:sp>
      <p:pic>
        <p:nvPicPr>
          <p:cNvPr id="10" name="Picture 4" descr="Live Captioning | Realtime Captioning - VITAC">
            <a:extLst>
              <a:ext uri="{FF2B5EF4-FFF2-40B4-BE49-F238E27FC236}">
                <a16:creationId xmlns:a16="http://schemas.microsoft.com/office/drawing/2014/main" id="{15E5B955-C1B2-44E6-A617-A5EB857939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776" y="4030865"/>
            <a:ext cx="3438462" cy="2423337"/>
          </a:xfrm>
          <a:prstGeom prst="rect">
            <a:avLst/>
          </a:prstGeom>
          <a:ln>
            <a:solidFill>
              <a:schemeClr val="tx1"/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CAD2197-FD0F-4C21-B057-D786D3AC689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-5792" y="9525"/>
            <a:ext cx="9149792" cy="1428582"/>
          </a:xfrm>
          <a:prstGeom prst="rect">
            <a:avLst/>
          </a:prstGeom>
        </p:spPr>
      </p:pic>
      <p:pic>
        <p:nvPicPr>
          <p:cNvPr id="16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C7F25241-6671-492D-ABA2-21536716EC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079" y="-12340"/>
            <a:ext cx="1215197" cy="12549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Title 1">
            <a:extLst>
              <a:ext uri="{FF2B5EF4-FFF2-40B4-BE49-F238E27FC236}">
                <a16:creationId xmlns:a16="http://schemas.microsoft.com/office/drawing/2014/main" id="{3AFB2409-D47A-4017-A252-03AA81EF90EA}"/>
              </a:ext>
            </a:extLst>
          </p:cNvPr>
          <p:cNvSpPr txBox="1">
            <a:spLocks noChangeArrowheads="1"/>
          </p:cNvSpPr>
          <p:nvPr/>
        </p:nvSpPr>
        <p:spPr>
          <a:xfrm>
            <a:off x="2323833" y="10065"/>
            <a:ext cx="4952528" cy="1210146"/>
          </a:xfrm>
          <a:prstGeom prst="rect">
            <a:avLst/>
          </a:prstGeom>
        </p:spPr>
        <p:txBody>
          <a:bodyPr vert="horz" lIns="0" tIns="60949" rIns="0" bIns="60949" rtlCol="0" anchor="ctr">
            <a:normAutofit/>
          </a:bodyPr>
          <a:lstStyle>
            <a:lvl1pPr algn="l" defTabSz="914484" rtl="0" eaLnBrk="1" latinLnBrk="0" hangingPunct="1">
              <a:spcBef>
                <a:spcPct val="0"/>
              </a:spcBef>
              <a:buNone/>
              <a:defRPr sz="2701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en-US" altLang="en-US" sz="3200">
                <a:solidFill>
                  <a:schemeClr val="tx1"/>
                </a:solidFill>
                <a:latin typeface="Algerian" panose="04020705040A02060702" pitchFamily="82" charset="0"/>
              </a:rPr>
              <a:t>Problem</a:t>
            </a:r>
            <a:r>
              <a:rPr lang="en-US" altLang="en-US" sz="3600">
                <a:solidFill>
                  <a:schemeClr val="tx1"/>
                </a:solidFill>
                <a:latin typeface="Algerian" panose="04020705040A02060702" pitchFamily="82" charset="0"/>
              </a:rPr>
              <a:t> Statement</a:t>
            </a:r>
          </a:p>
        </p:txBody>
      </p:sp>
      <p:sp>
        <p:nvSpPr>
          <p:cNvPr id="21" name="Slide Number Placeholder 6">
            <a:extLst>
              <a:ext uri="{FF2B5EF4-FFF2-40B4-BE49-F238E27FC236}">
                <a16:creationId xmlns:a16="http://schemas.microsoft.com/office/drawing/2014/main" id="{5FEEA8B1-25FB-404A-9294-F5FE13683A25}"/>
              </a:ext>
            </a:extLst>
          </p:cNvPr>
          <p:cNvSpPr txBox="1">
            <a:spLocks/>
          </p:cNvSpPr>
          <p:nvPr/>
        </p:nvSpPr>
        <p:spPr>
          <a:xfrm>
            <a:off x="3059832" y="6624039"/>
            <a:ext cx="2057400" cy="365125"/>
          </a:xfrm>
          <a:prstGeom prst="rect">
            <a:avLst/>
          </a:prstGeom>
        </p:spPr>
        <p:txBody>
          <a:bodyPr vert="horz" lIns="121899" tIns="60949" rIns="121899" bIns="60949" rtlCol="0" anchor="ctr">
            <a:normAutofit/>
          </a:bodyPr>
          <a:lstStyle>
            <a:defPPr>
              <a:defRPr lang="es-E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Aft>
                <a:spcPts val="600"/>
              </a:spcAft>
              <a:defRPr/>
            </a:pPr>
            <a:fld id="{AA440185-7062-4DBD-A9EB-24A073F27C7A}" type="slidenum">
              <a:rPr lang="es-ES" altLang="en-US" b="1" smtClean="0"/>
              <a:pPr>
                <a:spcAft>
                  <a:spcPts val="600"/>
                </a:spcAft>
                <a:defRPr/>
              </a:pPr>
              <a:t>8</a:t>
            </a:fld>
            <a:endParaRPr lang="es-ES" altLang="en-US" b="1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78F72F68-765E-4B59-B8C2-923077FE4DA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flipV="1">
            <a:off x="-36398" y="6395490"/>
            <a:ext cx="9180397" cy="461883"/>
          </a:xfrm>
          <a:prstGeom prst="rect">
            <a:avLst/>
          </a:prstGeom>
        </p:spPr>
      </p:pic>
      <p:sp>
        <p:nvSpPr>
          <p:cNvPr id="23" name="Slide Number Placeholder 3">
            <a:extLst>
              <a:ext uri="{FF2B5EF4-FFF2-40B4-BE49-F238E27FC236}">
                <a16:creationId xmlns:a16="http://schemas.microsoft.com/office/drawing/2014/main" id="{79DA29CC-85B7-4639-9959-27C76B1D8AFF}"/>
              </a:ext>
            </a:extLst>
          </p:cNvPr>
          <p:cNvSpPr txBox="1">
            <a:spLocks/>
          </p:cNvSpPr>
          <p:nvPr/>
        </p:nvSpPr>
        <p:spPr>
          <a:xfrm>
            <a:off x="2555776" y="6381123"/>
            <a:ext cx="2133600" cy="476250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defPPr>
              <a:defRPr lang="es-E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fld id="{AA440185-7062-4DBD-A9EB-24A073F27C7A}" type="slidenum">
              <a:rPr lang="es-ES" altLang="en-US" sz="1600" b="1" smtClean="0">
                <a:solidFill>
                  <a:schemeClr val="tx1"/>
                </a:solidFill>
              </a:rPr>
              <a:pPr>
                <a:defRPr/>
              </a:pPr>
              <a:t>8</a:t>
            </a:fld>
            <a:endParaRPr lang="es-ES" altLang="en-US" sz="160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3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5D266D55-FC8D-4504-81C0-4D68E62668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9149792" cy="1491343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6D11A706-F25F-4286-AD47-AC3F9B207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3411" y="29449"/>
            <a:ext cx="8229600" cy="1178024"/>
          </a:xfr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r>
              <a:rPr lang="en-US" sz="3200">
                <a:solidFill>
                  <a:schemeClr val="tx1"/>
                </a:solidFill>
                <a:latin typeface="Algerian" panose="04020705040A02060702" pitchFamily="82" charset="0"/>
              </a:rPr>
              <a:t>Functional Flow of Final Solution</a:t>
            </a:r>
          </a:p>
        </p:txBody>
      </p:sp>
      <p:pic>
        <p:nvPicPr>
          <p:cNvPr id="14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723EB7C2-759D-411E-A892-CAA4BD484B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3545" y="-29452"/>
            <a:ext cx="1116013" cy="1152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E1AE8D4-AED1-46C7-91EF-7530C5462B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V="1">
            <a:off x="-2" y="6339527"/>
            <a:ext cx="9143315" cy="518471"/>
          </a:xfrm>
          <a:prstGeom prst="rect">
            <a:avLst/>
          </a:prstGeom>
        </p:spPr>
      </p:pic>
      <p:sp>
        <p:nvSpPr>
          <p:cNvPr id="17" name="Slide Number Placeholder 8">
            <a:extLst>
              <a:ext uri="{FF2B5EF4-FFF2-40B4-BE49-F238E27FC236}">
                <a16:creationId xmlns:a16="http://schemas.microsoft.com/office/drawing/2014/main" id="{693E686B-63DD-4B46-9634-C88CBDE47F22}"/>
              </a:ext>
            </a:extLst>
          </p:cNvPr>
          <p:cNvSpPr txBox="1">
            <a:spLocks/>
          </p:cNvSpPr>
          <p:nvPr/>
        </p:nvSpPr>
        <p:spPr>
          <a:xfrm>
            <a:off x="3491535" y="6384742"/>
            <a:ext cx="2160240" cy="473258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defPPr>
              <a:defRPr lang="es-E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algn="ctr">
              <a:defRPr/>
            </a:pPr>
            <a:fld id="{61EE6242-0BC4-4FD5-A636-C16B3D06D430}" type="slidenum">
              <a:rPr lang="es-ES" altLang="en-US" sz="1600" b="1" smtClean="0">
                <a:solidFill>
                  <a:schemeClr val="tx1"/>
                </a:solidFill>
              </a:rPr>
              <a:pPr algn="ctr">
                <a:defRPr/>
              </a:pPr>
              <a:t>9</a:t>
            </a:fld>
            <a:endParaRPr lang="es-ES" altLang="en-US" sz="1600" b="1" dirty="0">
              <a:solidFill>
                <a:schemeClr val="tx1"/>
              </a:solidFill>
            </a:endParaRPr>
          </a:p>
        </p:txBody>
      </p:sp>
      <p:pic>
        <p:nvPicPr>
          <p:cNvPr id="2" name="Picture 2" descr="Diagram&#10;&#10;Description automatically generated">
            <a:extLst>
              <a:ext uri="{FF2B5EF4-FFF2-40B4-BE49-F238E27FC236}">
                <a16:creationId xmlns:a16="http://schemas.microsoft.com/office/drawing/2014/main" id="{7B172755-C31C-72DD-EAB7-91123B7EF9F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698" y="1489051"/>
            <a:ext cx="8713509" cy="4854001"/>
          </a:xfrm>
          <a:prstGeom prst="rect">
            <a:avLst/>
          </a:prstGeom>
          <a:ln w="19050">
            <a:solidFill>
              <a:sysClr val="windowText" lastClr="0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53287244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1_Diseño predeterminado">
  <a:themeElements>
    <a:clrScheme name="Diseño predeterminad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iseño predeterminado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Diseño predeterminad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Industry Analysi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E35A35"/>
      </a:accent1>
      <a:accent2>
        <a:srgbClr val="ECB448"/>
      </a:accent2>
      <a:accent3>
        <a:srgbClr val="8BB74C"/>
      </a:accent3>
      <a:accent4>
        <a:srgbClr val="5FB7A2"/>
      </a:accent4>
      <a:accent5>
        <a:srgbClr val="3081AC"/>
      </a:accent5>
      <a:accent6>
        <a:srgbClr val="A5A5A5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Office Theme">
  <a:themeElements>
    <a:clrScheme name="Custom 47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13ACD8"/>
      </a:accent1>
      <a:accent2>
        <a:srgbClr val="FFFFFF"/>
      </a:accent2>
      <a:accent3>
        <a:srgbClr val="6BC496"/>
      </a:accent3>
      <a:accent4>
        <a:srgbClr val="F0E13C"/>
      </a:accent4>
      <a:accent5>
        <a:srgbClr val="136271"/>
      </a:accent5>
      <a:accent6>
        <a:srgbClr val="E7E8EA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Template PresentationGo">
  <a:themeElements>
    <a:clrScheme name="PGO2">
      <a:dk1>
        <a:sysClr val="windowText" lastClr="000000"/>
      </a:dk1>
      <a:lt1>
        <a:sysClr val="window" lastClr="FFFFFF"/>
      </a:lt1>
      <a:dk2>
        <a:srgbClr val="063951"/>
      </a:dk2>
      <a:lt2>
        <a:srgbClr val="D3D3D3"/>
      </a:lt2>
      <a:accent1>
        <a:srgbClr val="3A5C84"/>
      </a:accent1>
      <a:accent2>
        <a:srgbClr val="F7931F"/>
      </a:accent2>
      <a:accent3>
        <a:srgbClr val="4CC1EF"/>
      </a:accent3>
      <a:accent4>
        <a:srgbClr val="FFCC4C"/>
      </a:accent4>
      <a:accent5>
        <a:srgbClr val="C13018"/>
      </a:accent5>
      <a:accent6>
        <a:srgbClr val="A2B969"/>
      </a:accent6>
      <a:hlink>
        <a:srgbClr val="6C2B43"/>
      </a:hlink>
      <a:folHlink>
        <a:srgbClr val="6C2B43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Goals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AC71EC"/>
      </a:accent1>
      <a:accent2>
        <a:srgbClr val="833CD8"/>
      </a:accent2>
      <a:accent3>
        <a:srgbClr val="670591"/>
      </a:accent3>
      <a:accent4>
        <a:srgbClr val="CC5191"/>
      </a:accent4>
      <a:accent5>
        <a:srgbClr val="E81080"/>
      </a:accent5>
      <a:accent6>
        <a:srgbClr val="A80C5D"/>
      </a:accent6>
      <a:hlink>
        <a:srgbClr val="CA4C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Agenda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5EB2FC"/>
      </a:accent1>
      <a:accent2>
        <a:srgbClr val="69E781"/>
      </a:accent2>
      <a:accent3>
        <a:srgbClr val="869FB2"/>
      </a:accent3>
      <a:accent4>
        <a:srgbClr val="4949E7"/>
      </a:accent4>
      <a:accent5>
        <a:srgbClr val="FCBD24"/>
      </a:accent5>
      <a:accent6>
        <a:srgbClr val="EC3A3B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</TotalTime>
  <Words>1370</Words>
  <Application>Microsoft Office PowerPoint</Application>
  <PresentationFormat>On-screen Show (4:3)</PresentationFormat>
  <Paragraphs>399</Paragraphs>
  <Slides>45</Slides>
  <Notes>25</Notes>
  <HiddenSlides>0</HiddenSlides>
  <MMClips>0</MMClips>
  <ScaleCrop>false</ScaleCrop>
  <HeadingPairs>
    <vt:vector size="4" baseType="variant">
      <vt:variant>
        <vt:lpstr>Theme</vt:lpstr>
      </vt:variant>
      <vt:variant>
        <vt:i4>6</vt:i4>
      </vt:variant>
      <vt:variant>
        <vt:lpstr>Slide Titles</vt:lpstr>
      </vt:variant>
      <vt:variant>
        <vt:i4>45</vt:i4>
      </vt:variant>
    </vt:vector>
  </HeadingPairs>
  <TitlesOfParts>
    <vt:vector size="51" baseType="lpstr">
      <vt:lpstr>1_Diseño predeterminado</vt:lpstr>
      <vt:lpstr>Office Theme</vt:lpstr>
      <vt:lpstr>1_Office Theme</vt:lpstr>
      <vt:lpstr>Template PresentationGo</vt:lpstr>
      <vt:lpstr>Goals Infographics by Slidesgo</vt:lpstr>
      <vt:lpstr>Agenda Infographics by Slidesgo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Functional Flow of Final Solution</vt:lpstr>
      <vt:lpstr>PowerPoint Presentation</vt:lpstr>
      <vt:lpstr>Data INVENTORY</vt:lpstr>
      <vt:lpstr>Data INVENTORY</vt:lpstr>
      <vt:lpstr>PowerPoint Presentation</vt:lpstr>
      <vt:lpstr>Data Cleaning</vt:lpstr>
      <vt:lpstr>Data Cleaning</vt:lpstr>
      <vt:lpstr>PowerPoint Presentation</vt:lpstr>
      <vt:lpstr>PowerPoint Presentation</vt:lpstr>
      <vt:lpstr>PowerPoint Presentation</vt:lpstr>
      <vt:lpstr>PowerPoint Presentation</vt:lpstr>
      <vt:lpstr>Text Preprocessing</vt:lpstr>
      <vt:lpstr>Text Preprocessing</vt:lpstr>
      <vt:lpstr> </vt:lpstr>
      <vt:lpstr>PowerPoint Presentation</vt:lpstr>
      <vt:lpstr>Topic Modelling</vt:lpstr>
      <vt:lpstr>PowerPoint Presentation</vt:lpstr>
      <vt:lpstr>PowerPoint Presentation</vt:lpstr>
      <vt:lpstr>PowerPoint Presentation</vt:lpstr>
      <vt:lpstr> </vt:lpstr>
      <vt:lpstr>Model Tuning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Toshiba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Mariajose</dc:creator>
  <cp:lastModifiedBy>Shagufta Hassan</cp:lastModifiedBy>
  <cp:revision>63</cp:revision>
  <dcterms:created xsi:type="dcterms:W3CDTF">2010-05-23T14:28:12Z</dcterms:created>
  <dcterms:modified xsi:type="dcterms:W3CDTF">2022-12-08T22:16:13Z</dcterms:modified>
</cp:coreProperties>
</file>